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753805"/>
    <a:srgbClr val="005426"/>
    <a:srgbClr val="FEE2FB"/>
    <a:srgbClr val="EEFF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79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EB46-2558-4756-8077-69D61B39DE5D}" type="datetimeFigureOut">
              <a:rPr kumimoji="1" lang="ja-JP" altLang="en-US" smtClean="0"/>
              <a:pPr/>
              <a:t>2013/10/27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CAB4-7731-4E04-83BC-4E4BA740B5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gif"/><Relationship Id="rId3" Type="http://schemas.openxmlformats.org/officeDocument/2006/relationships/image" Target="../media/image2.gif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17" Type="http://schemas.openxmlformats.org/officeDocument/2006/relationships/image" Target="../media/image15.wmf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hyperlink" Target="http://hakomachi.com/iju2/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3.jpeg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移住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1600"/>
            <a:ext cx="1052736" cy="739788"/>
          </a:xfrm>
          <a:prstGeom prst="rect">
            <a:avLst/>
          </a:prstGeom>
          <a:noFill/>
        </p:spPr>
      </p:pic>
      <p:grpSp>
        <p:nvGrpSpPr>
          <p:cNvPr id="126" name="グループ化 125"/>
          <p:cNvGrpSpPr/>
          <p:nvPr/>
        </p:nvGrpSpPr>
        <p:grpSpPr>
          <a:xfrm>
            <a:off x="2636912" y="1547664"/>
            <a:ext cx="1748205" cy="1944216"/>
            <a:chOff x="2225881" y="1200747"/>
            <a:chExt cx="1964229" cy="2090832"/>
          </a:xfrm>
        </p:grpSpPr>
        <p:pic>
          <p:nvPicPr>
            <p:cNvPr id="4" name="Picture 6" descr="http://www.printout.jp/clipart/clipart_d/19_arrow/02_balloon/gif/other_0003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5881" y="1200747"/>
              <a:ext cx="1964229" cy="2090832"/>
            </a:xfrm>
            <a:prstGeom prst="rect">
              <a:avLst/>
            </a:prstGeom>
            <a:noFill/>
          </p:spPr>
        </p:pic>
        <p:sp>
          <p:nvSpPr>
            <p:cNvPr id="110" name="テキスト ボックス 109"/>
            <p:cNvSpPr txBox="1"/>
            <p:nvPr/>
          </p:nvSpPr>
          <p:spPr>
            <a:xfrm>
              <a:off x="2635096" y="2753401"/>
              <a:ext cx="1309486" cy="352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/>
                <a:t>梶井不二夫さん</a:t>
              </a:r>
              <a:endParaRPr kumimoji="1" lang="ja-JP" altLang="en-US" sz="1050" dirty="0"/>
            </a:p>
          </p:txBody>
        </p:sp>
        <p:pic>
          <p:nvPicPr>
            <p:cNvPr id="17" name="Picture 4" descr="G:\移住者\22.4.21交流会\CIMG0649_NEW.jpg"/>
            <p:cNvPicPr>
              <a:picLocks noChangeAspect="1" noChangeArrowheads="1"/>
            </p:cNvPicPr>
            <p:nvPr/>
          </p:nvPicPr>
          <p:blipFill>
            <a:blip r:embed="rId4" cstate="print">
              <a:lum bright="6000" contrast="5000"/>
            </a:blip>
            <a:srcRect/>
            <a:stretch>
              <a:fillRect/>
            </a:stretch>
          </p:blipFill>
          <p:spPr bwMode="auto">
            <a:xfrm>
              <a:off x="2471410" y="1395633"/>
              <a:ext cx="1372590" cy="14706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8" name="テキスト ボックス 97"/>
          <p:cNvSpPr txBox="1"/>
          <p:nvPr/>
        </p:nvSpPr>
        <p:spPr>
          <a:xfrm>
            <a:off x="0" y="8728502"/>
            <a:ext cx="6858000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〒</a:t>
            </a:r>
            <a:r>
              <a:rPr kumimoji="1" lang="en-US" altLang="ja-JP" sz="1050" dirty="0" smtClean="0"/>
              <a:t>040-0053</a:t>
            </a:r>
            <a:r>
              <a:rPr kumimoji="1" lang="ja-JP" altLang="en-US" sz="1050" dirty="0" smtClean="0"/>
              <a:t>　函館市末広町</a:t>
            </a:r>
            <a:r>
              <a:rPr kumimoji="1" lang="en-US" altLang="ja-JP" sz="1050" dirty="0" smtClean="0"/>
              <a:t>4-19</a:t>
            </a:r>
            <a:r>
              <a:rPr kumimoji="1" lang="ja-JP" altLang="en-US" sz="1050" dirty="0" smtClean="0"/>
              <a:t>　函館市地域交流まちづくりセンター</a:t>
            </a:r>
            <a:r>
              <a:rPr lang="ja-JP" altLang="en-US" sz="1050" dirty="0" smtClean="0"/>
              <a:t>　　「ラブ里</a:t>
            </a:r>
            <a:r>
              <a:rPr lang="ja-JP" altLang="en-US" sz="1050" dirty="0" err="1" smtClean="0"/>
              <a:t>ー</a:t>
            </a:r>
            <a:r>
              <a:rPr lang="ja-JP" altLang="en-US" sz="1050" dirty="0" smtClean="0"/>
              <a:t>はこだて」担当：佐久間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　　　　℡</a:t>
            </a:r>
            <a:r>
              <a:rPr lang="en-US" altLang="ja-JP" sz="1050" dirty="0" smtClean="0"/>
              <a:t>0138-22-9722</a:t>
            </a:r>
            <a:r>
              <a:rPr lang="ja-JP" altLang="en-US" sz="1050" dirty="0" smtClean="0"/>
              <a:t>　　　ｆａｘ</a:t>
            </a:r>
            <a:r>
              <a:rPr lang="en-US" altLang="ja-JP" sz="1050" dirty="0" smtClean="0"/>
              <a:t>0138-22-9800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 </a:t>
            </a:r>
            <a:r>
              <a:rPr lang="en-US" altLang="ja-JP" sz="1050" dirty="0" smtClean="0">
                <a:hlinkClick r:id="rId5"/>
              </a:rPr>
              <a:t>http://hakomachi.com/iju2/</a:t>
            </a:r>
            <a:r>
              <a:rPr lang="ja-JP" altLang="en-US" sz="1050" dirty="0" smtClean="0"/>
              <a:t>　　　</a:t>
            </a:r>
            <a:r>
              <a:rPr lang="en-US" altLang="ja-JP" sz="1050" dirty="0" err="1" smtClean="0"/>
              <a:t>mail:sakuma@hakomachi.net</a:t>
            </a:r>
            <a:endParaRPr kumimoji="1" lang="ja-JP" altLang="en-US" sz="1050" dirty="0"/>
          </a:p>
        </p:txBody>
      </p:sp>
      <p:grpSp>
        <p:nvGrpSpPr>
          <p:cNvPr id="107" name="グループ化 106"/>
          <p:cNvGrpSpPr/>
          <p:nvPr/>
        </p:nvGrpSpPr>
        <p:grpSpPr>
          <a:xfrm>
            <a:off x="728700" y="155509"/>
            <a:ext cx="5508612" cy="816091"/>
            <a:chOff x="1033462" y="455613"/>
            <a:chExt cx="7066929" cy="850900"/>
          </a:xfrm>
          <a:noFill/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411760" y="836712"/>
              <a:ext cx="376758" cy="66253"/>
            </a:xfrm>
            <a:custGeom>
              <a:avLst/>
              <a:gdLst/>
              <a:ahLst/>
              <a:cxnLst>
                <a:cxn ang="0">
                  <a:pos x="1202" y="13"/>
                </a:cxn>
                <a:cxn ang="0">
                  <a:pos x="1162" y="66"/>
                </a:cxn>
                <a:cxn ang="0">
                  <a:pos x="1127" y="103"/>
                </a:cxn>
                <a:cxn ang="0">
                  <a:pos x="1097" y="130"/>
                </a:cxn>
                <a:cxn ang="0">
                  <a:pos x="1063" y="157"/>
                </a:cxn>
                <a:cxn ang="0">
                  <a:pos x="1024" y="183"/>
                </a:cxn>
                <a:cxn ang="0">
                  <a:pos x="978" y="209"/>
                </a:cxn>
                <a:cxn ang="0">
                  <a:pos x="927" y="233"/>
                </a:cxn>
                <a:cxn ang="0">
                  <a:pos x="870" y="255"/>
                </a:cxn>
                <a:cxn ang="0">
                  <a:pos x="806" y="273"/>
                </a:cxn>
                <a:cxn ang="0">
                  <a:pos x="736" y="286"/>
                </a:cxn>
                <a:cxn ang="0">
                  <a:pos x="659" y="295"/>
                </a:cxn>
                <a:cxn ang="0">
                  <a:pos x="578" y="300"/>
                </a:cxn>
                <a:cxn ang="0">
                  <a:pos x="502" y="310"/>
                </a:cxn>
                <a:cxn ang="0">
                  <a:pos x="433" y="325"/>
                </a:cxn>
                <a:cxn ang="0">
                  <a:pos x="371" y="346"/>
                </a:cxn>
                <a:cxn ang="0">
                  <a:pos x="314" y="372"/>
                </a:cxn>
                <a:cxn ang="0">
                  <a:pos x="264" y="400"/>
                </a:cxn>
                <a:cxn ang="0">
                  <a:pos x="220" y="431"/>
                </a:cxn>
                <a:cxn ang="0">
                  <a:pos x="180" y="465"/>
                </a:cxn>
                <a:cxn ang="0">
                  <a:pos x="145" y="500"/>
                </a:cxn>
                <a:cxn ang="0">
                  <a:pos x="114" y="537"/>
                </a:cxn>
                <a:cxn ang="0">
                  <a:pos x="88" y="572"/>
                </a:cxn>
                <a:cxn ang="0">
                  <a:pos x="65" y="606"/>
                </a:cxn>
                <a:cxn ang="0">
                  <a:pos x="23" y="683"/>
                </a:cxn>
                <a:cxn ang="0">
                  <a:pos x="2" y="731"/>
                </a:cxn>
                <a:cxn ang="0">
                  <a:pos x="19" y="748"/>
                </a:cxn>
                <a:cxn ang="0">
                  <a:pos x="40" y="764"/>
                </a:cxn>
                <a:cxn ang="0">
                  <a:pos x="58" y="774"/>
                </a:cxn>
                <a:cxn ang="0">
                  <a:pos x="79" y="780"/>
                </a:cxn>
                <a:cxn ang="0">
                  <a:pos x="100" y="782"/>
                </a:cxn>
                <a:cxn ang="0">
                  <a:pos x="117" y="768"/>
                </a:cxn>
                <a:cxn ang="0">
                  <a:pos x="139" y="705"/>
                </a:cxn>
                <a:cxn ang="0">
                  <a:pos x="169" y="644"/>
                </a:cxn>
                <a:cxn ang="0">
                  <a:pos x="198" y="595"/>
                </a:cxn>
                <a:cxn ang="0">
                  <a:pos x="223" y="562"/>
                </a:cxn>
                <a:cxn ang="0">
                  <a:pos x="249" y="529"/>
                </a:cxn>
                <a:cxn ang="0">
                  <a:pos x="281" y="497"/>
                </a:cxn>
                <a:cxn ang="0">
                  <a:pos x="315" y="468"/>
                </a:cxn>
                <a:cxn ang="0">
                  <a:pos x="354" y="443"/>
                </a:cxn>
                <a:cxn ang="0">
                  <a:pos x="397" y="421"/>
                </a:cxn>
                <a:cxn ang="0">
                  <a:pos x="445" y="404"/>
                </a:cxn>
                <a:cxn ang="0">
                  <a:pos x="524" y="386"/>
                </a:cxn>
                <a:cxn ang="0">
                  <a:pos x="633" y="366"/>
                </a:cxn>
                <a:cxn ang="0">
                  <a:pos x="745" y="346"/>
                </a:cxn>
                <a:cxn ang="0">
                  <a:pos x="828" y="327"/>
                </a:cxn>
                <a:cxn ang="0">
                  <a:pos x="881" y="311"/>
                </a:cxn>
                <a:cxn ang="0">
                  <a:pos x="933" y="293"/>
                </a:cxn>
                <a:cxn ang="0">
                  <a:pos x="982" y="270"/>
                </a:cxn>
                <a:cxn ang="0">
                  <a:pos x="1029" y="244"/>
                </a:cxn>
                <a:cxn ang="0">
                  <a:pos x="1072" y="213"/>
                </a:cxn>
                <a:cxn ang="0">
                  <a:pos x="1110" y="177"/>
                </a:cxn>
                <a:cxn ang="0">
                  <a:pos x="1145" y="135"/>
                </a:cxn>
                <a:cxn ang="0">
                  <a:pos x="1175" y="86"/>
                </a:cxn>
                <a:cxn ang="0">
                  <a:pos x="1199" y="31"/>
                </a:cxn>
              </a:cxnLst>
              <a:rect l="0" t="0" r="r" b="b"/>
              <a:pathLst>
                <a:path w="1209" h="782">
                  <a:moveTo>
                    <a:pt x="1209" y="0"/>
                  </a:moveTo>
                  <a:lnTo>
                    <a:pt x="1202" y="13"/>
                  </a:lnTo>
                  <a:lnTo>
                    <a:pt x="1180" y="45"/>
                  </a:lnTo>
                  <a:lnTo>
                    <a:pt x="1162" y="66"/>
                  </a:lnTo>
                  <a:lnTo>
                    <a:pt x="1140" y="91"/>
                  </a:lnTo>
                  <a:lnTo>
                    <a:pt x="1127" y="103"/>
                  </a:lnTo>
                  <a:lnTo>
                    <a:pt x="1112" y="116"/>
                  </a:lnTo>
                  <a:lnTo>
                    <a:pt x="1097" y="130"/>
                  </a:lnTo>
                  <a:lnTo>
                    <a:pt x="1081" y="143"/>
                  </a:lnTo>
                  <a:lnTo>
                    <a:pt x="1063" y="157"/>
                  </a:lnTo>
                  <a:lnTo>
                    <a:pt x="1044" y="170"/>
                  </a:lnTo>
                  <a:lnTo>
                    <a:pt x="1024" y="183"/>
                  </a:lnTo>
                  <a:lnTo>
                    <a:pt x="1001" y="196"/>
                  </a:lnTo>
                  <a:lnTo>
                    <a:pt x="978" y="209"/>
                  </a:lnTo>
                  <a:lnTo>
                    <a:pt x="953" y="222"/>
                  </a:lnTo>
                  <a:lnTo>
                    <a:pt x="927" y="233"/>
                  </a:lnTo>
                  <a:lnTo>
                    <a:pt x="899" y="244"/>
                  </a:lnTo>
                  <a:lnTo>
                    <a:pt x="870" y="255"/>
                  </a:lnTo>
                  <a:lnTo>
                    <a:pt x="838" y="264"/>
                  </a:lnTo>
                  <a:lnTo>
                    <a:pt x="806" y="273"/>
                  </a:lnTo>
                  <a:lnTo>
                    <a:pt x="772" y="280"/>
                  </a:lnTo>
                  <a:lnTo>
                    <a:pt x="736" y="286"/>
                  </a:lnTo>
                  <a:lnTo>
                    <a:pt x="698" y="292"/>
                  </a:lnTo>
                  <a:lnTo>
                    <a:pt x="659" y="295"/>
                  </a:lnTo>
                  <a:lnTo>
                    <a:pt x="619" y="297"/>
                  </a:lnTo>
                  <a:lnTo>
                    <a:pt x="578" y="300"/>
                  </a:lnTo>
                  <a:lnTo>
                    <a:pt x="539" y="303"/>
                  </a:lnTo>
                  <a:lnTo>
                    <a:pt x="502" y="310"/>
                  </a:lnTo>
                  <a:lnTo>
                    <a:pt x="466" y="316"/>
                  </a:lnTo>
                  <a:lnTo>
                    <a:pt x="433" y="325"/>
                  </a:lnTo>
                  <a:lnTo>
                    <a:pt x="401" y="335"/>
                  </a:lnTo>
                  <a:lnTo>
                    <a:pt x="371" y="346"/>
                  </a:lnTo>
                  <a:lnTo>
                    <a:pt x="342" y="358"/>
                  </a:lnTo>
                  <a:lnTo>
                    <a:pt x="314" y="372"/>
                  </a:lnTo>
                  <a:lnTo>
                    <a:pt x="289" y="385"/>
                  </a:lnTo>
                  <a:lnTo>
                    <a:pt x="264" y="400"/>
                  </a:lnTo>
                  <a:lnTo>
                    <a:pt x="241" y="415"/>
                  </a:lnTo>
                  <a:lnTo>
                    <a:pt x="220" y="431"/>
                  </a:lnTo>
                  <a:lnTo>
                    <a:pt x="199" y="448"/>
                  </a:lnTo>
                  <a:lnTo>
                    <a:pt x="180" y="465"/>
                  </a:lnTo>
                  <a:lnTo>
                    <a:pt x="162" y="483"/>
                  </a:lnTo>
                  <a:lnTo>
                    <a:pt x="145" y="500"/>
                  </a:lnTo>
                  <a:lnTo>
                    <a:pt x="130" y="518"/>
                  </a:lnTo>
                  <a:lnTo>
                    <a:pt x="114" y="537"/>
                  </a:lnTo>
                  <a:lnTo>
                    <a:pt x="101" y="554"/>
                  </a:lnTo>
                  <a:lnTo>
                    <a:pt x="88" y="572"/>
                  </a:lnTo>
                  <a:lnTo>
                    <a:pt x="77" y="589"/>
                  </a:lnTo>
                  <a:lnTo>
                    <a:pt x="65" y="606"/>
                  </a:lnTo>
                  <a:lnTo>
                    <a:pt x="56" y="623"/>
                  </a:lnTo>
                  <a:lnTo>
                    <a:pt x="23" y="683"/>
                  </a:lnTo>
                  <a:lnTo>
                    <a:pt x="0" y="728"/>
                  </a:lnTo>
                  <a:lnTo>
                    <a:pt x="2" y="731"/>
                  </a:lnTo>
                  <a:lnTo>
                    <a:pt x="8" y="739"/>
                  </a:lnTo>
                  <a:lnTo>
                    <a:pt x="19" y="748"/>
                  </a:lnTo>
                  <a:lnTo>
                    <a:pt x="33" y="759"/>
                  </a:lnTo>
                  <a:lnTo>
                    <a:pt x="40" y="764"/>
                  </a:lnTo>
                  <a:lnTo>
                    <a:pt x="49" y="770"/>
                  </a:lnTo>
                  <a:lnTo>
                    <a:pt x="58" y="774"/>
                  </a:lnTo>
                  <a:lnTo>
                    <a:pt x="69" y="777"/>
                  </a:lnTo>
                  <a:lnTo>
                    <a:pt x="79" y="780"/>
                  </a:lnTo>
                  <a:lnTo>
                    <a:pt x="89" y="782"/>
                  </a:lnTo>
                  <a:lnTo>
                    <a:pt x="100" y="782"/>
                  </a:lnTo>
                  <a:lnTo>
                    <a:pt x="112" y="781"/>
                  </a:lnTo>
                  <a:lnTo>
                    <a:pt x="117" y="768"/>
                  </a:lnTo>
                  <a:lnTo>
                    <a:pt x="129" y="729"/>
                  </a:lnTo>
                  <a:lnTo>
                    <a:pt x="139" y="705"/>
                  </a:lnTo>
                  <a:lnTo>
                    <a:pt x="152" y="676"/>
                  </a:lnTo>
                  <a:lnTo>
                    <a:pt x="169" y="644"/>
                  </a:lnTo>
                  <a:lnTo>
                    <a:pt x="188" y="612"/>
                  </a:lnTo>
                  <a:lnTo>
                    <a:pt x="198" y="595"/>
                  </a:lnTo>
                  <a:lnTo>
                    <a:pt x="209" y="578"/>
                  </a:lnTo>
                  <a:lnTo>
                    <a:pt x="223" y="562"/>
                  </a:lnTo>
                  <a:lnTo>
                    <a:pt x="236" y="545"/>
                  </a:lnTo>
                  <a:lnTo>
                    <a:pt x="249" y="529"/>
                  </a:lnTo>
                  <a:lnTo>
                    <a:pt x="264" y="513"/>
                  </a:lnTo>
                  <a:lnTo>
                    <a:pt x="281" y="497"/>
                  </a:lnTo>
                  <a:lnTo>
                    <a:pt x="298" y="482"/>
                  </a:lnTo>
                  <a:lnTo>
                    <a:pt x="315" y="468"/>
                  </a:lnTo>
                  <a:lnTo>
                    <a:pt x="335" y="455"/>
                  </a:lnTo>
                  <a:lnTo>
                    <a:pt x="354" y="443"/>
                  </a:lnTo>
                  <a:lnTo>
                    <a:pt x="376" y="431"/>
                  </a:lnTo>
                  <a:lnTo>
                    <a:pt x="397" y="421"/>
                  </a:lnTo>
                  <a:lnTo>
                    <a:pt x="421" y="411"/>
                  </a:lnTo>
                  <a:lnTo>
                    <a:pt x="445" y="404"/>
                  </a:lnTo>
                  <a:lnTo>
                    <a:pt x="471" y="397"/>
                  </a:lnTo>
                  <a:lnTo>
                    <a:pt x="524" y="386"/>
                  </a:lnTo>
                  <a:lnTo>
                    <a:pt x="578" y="376"/>
                  </a:lnTo>
                  <a:lnTo>
                    <a:pt x="633" y="366"/>
                  </a:lnTo>
                  <a:lnTo>
                    <a:pt x="689" y="357"/>
                  </a:lnTo>
                  <a:lnTo>
                    <a:pt x="745" y="346"/>
                  </a:lnTo>
                  <a:lnTo>
                    <a:pt x="800" y="333"/>
                  </a:lnTo>
                  <a:lnTo>
                    <a:pt x="828" y="327"/>
                  </a:lnTo>
                  <a:lnTo>
                    <a:pt x="854" y="319"/>
                  </a:lnTo>
                  <a:lnTo>
                    <a:pt x="881" y="311"/>
                  </a:lnTo>
                  <a:lnTo>
                    <a:pt x="907" y="302"/>
                  </a:lnTo>
                  <a:lnTo>
                    <a:pt x="933" y="293"/>
                  </a:lnTo>
                  <a:lnTo>
                    <a:pt x="957" y="282"/>
                  </a:lnTo>
                  <a:lnTo>
                    <a:pt x="982" y="270"/>
                  </a:lnTo>
                  <a:lnTo>
                    <a:pt x="1005" y="258"/>
                  </a:lnTo>
                  <a:lnTo>
                    <a:pt x="1029" y="244"/>
                  </a:lnTo>
                  <a:lnTo>
                    <a:pt x="1050" y="229"/>
                  </a:lnTo>
                  <a:lnTo>
                    <a:pt x="1072" y="213"/>
                  </a:lnTo>
                  <a:lnTo>
                    <a:pt x="1092" y="196"/>
                  </a:lnTo>
                  <a:lnTo>
                    <a:pt x="1110" y="177"/>
                  </a:lnTo>
                  <a:lnTo>
                    <a:pt x="1129" y="157"/>
                  </a:lnTo>
                  <a:lnTo>
                    <a:pt x="1145" y="135"/>
                  </a:lnTo>
                  <a:lnTo>
                    <a:pt x="1161" y="112"/>
                  </a:lnTo>
                  <a:lnTo>
                    <a:pt x="1175" y="86"/>
                  </a:lnTo>
                  <a:lnTo>
                    <a:pt x="1188" y="60"/>
                  </a:lnTo>
                  <a:lnTo>
                    <a:pt x="1199" y="31"/>
                  </a:lnTo>
                  <a:lnTo>
                    <a:pt x="1209" y="0"/>
                  </a:lnTo>
                  <a:close/>
                </a:path>
              </a:pathLst>
            </a:custGeom>
            <a:grpFill/>
            <a:ln w="5715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033462" y="455613"/>
              <a:ext cx="7066929" cy="801688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79" y="124"/>
                </a:cxn>
                <a:cxn ang="0">
                  <a:pos x="307" y="157"/>
                </a:cxn>
                <a:cxn ang="0">
                  <a:pos x="473" y="180"/>
                </a:cxn>
                <a:cxn ang="0">
                  <a:pos x="670" y="207"/>
                </a:cxn>
                <a:cxn ang="0">
                  <a:pos x="896" y="235"/>
                </a:cxn>
                <a:cxn ang="0">
                  <a:pos x="1151" y="266"/>
                </a:cxn>
                <a:cxn ang="0">
                  <a:pos x="1433" y="299"/>
                </a:cxn>
                <a:cxn ang="0">
                  <a:pos x="1740" y="332"/>
                </a:cxn>
                <a:cxn ang="0">
                  <a:pos x="2069" y="366"/>
                </a:cxn>
                <a:cxn ang="0">
                  <a:pos x="2419" y="399"/>
                </a:cxn>
                <a:cxn ang="0">
                  <a:pos x="2789" y="431"/>
                </a:cxn>
                <a:cxn ang="0">
                  <a:pos x="3176" y="462"/>
                </a:cxn>
                <a:cxn ang="0">
                  <a:pos x="3578" y="490"/>
                </a:cxn>
                <a:cxn ang="0">
                  <a:pos x="3995" y="515"/>
                </a:cxn>
                <a:cxn ang="0">
                  <a:pos x="4424" y="537"/>
                </a:cxn>
                <a:cxn ang="0">
                  <a:pos x="4862" y="555"/>
                </a:cxn>
                <a:cxn ang="0">
                  <a:pos x="5309" y="566"/>
                </a:cxn>
                <a:cxn ang="0">
                  <a:pos x="5764" y="574"/>
                </a:cxn>
                <a:cxn ang="0">
                  <a:pos x="6224" y="575"/>
                </a:cxn>
                <a:cxn ang="0">
                  <a:pos x="6686" y="569"/>
                </a:cxn>
                <a:cxn ang="0">
                  <a:pos x="7149" y="556"/>
                </a:cxn>
                <a:cxn ang="0">
                  <a:pos x="7612" y="535"/>
                </a:cxn>
                <a:cxn ang="0">
                  <a:pos x="8073" y="505"/>
                </a:cxn>
                <a:cxn ang="0">
                  <a:pos x="8531" y="465"/>
                </a:cxn>
                <a:cxn ang="0">
                  <a:pos x="8982" y="416"/>
                </a:cxn>
                <a:cxn ang="0">
                  <a:pos x="9425" y="357"/>
                </a:cxn>
                <a:cxn ang="0">
                  <a:pos x="9859" y="285"/>
                </a:cxn>
                <a:cxn ang="0">
                  <a:pos x="10283" y="203"/>
                </a:cxn>
                <a:cxn ang="0">
                  <a:pos x="10692" y="108"/>
                </a:cxn>
                <a:cxn ang="0">
                  <a:pos x="11088" y="0"/>
                </a:cxn>
                <a:cxn ang="0">
                  <a:pos x="11056" y="3867"/>
                </a:cxn>
                <a:cxn ang="0">
                  <a:pos x="11003" y="3883"/>
                </a:cxn>
                <a:cxn ang="0">
                  <a:pos x="10846" y="3925"/>
                </a:cxn>
                <a:cxn ang="0">
                  <a:pos x="10729" y="3953"/>
                </a:cxn>
                <a:cxn ang="0">
                  <a:pos x="10590" y="3987"/>
                </a:cxn>
                <a:cxn ang="0">
                  <a:pos x="10425" y="4025"/>
                </a:cxn>
                <a:cxn ang="0">
                  <a:pos x="10238" y="4065"/>
                </a:cxn>
                <a:cxn ang="0">
                  <a:pos x="10026" y="4108"/>
                </a:cxn>
                <a:cxn ang="0">
                  <a:pos x="9794" y="4151"/>
                </a:cxn>
                <a:cxn ang="0">
                  <a:pos x="9540" y="4197"/>
                </a:cxn>
                <a:cxn ang="0">
                  <a:pos x="9263" y="4242"/>
                </a:cxn>
                <a:cxn ang="0">
                  <a:pos x="8966" y="4288"/>
                </a:cxn>
                <a:cxn ang="0">
                  <a:pos x="8650" y="4331"/>
                </a:cxn>
                <a:cxn ang="0">
                  <a:pos x="8313" y="4373"/>
                </a:cxn>
                <a:cxn ang="0">
                  <a:pos x="7957" y="4411"/>
                </a:cxn>
                <a:cxn ang="0">
                  <a:pos x="7583" y="4447"/>
                </a:cxn>
                <a:cxn ang="0">
                  <a:pos x="7190" y="4479"/>
                </a:cxn>
                <a:cxn ang="0">
                  <a:pos x="6779" y="4506"/>
                </a:cxn>
                <a:cxn ang="0">
                  <a:pos x="6351" y="4527"/>
                </a:cxn>
                <a:cxn ang="0">
                  <a:pos x="5907" y="4542"/>
                </a:cxn>
                <a:cxn ang="0">
                  <a:pos x="5447" y="4549"/>
                </a:cxn>
                <a:cxn ang="0">
                  <a:pos x="4970" y="4550"/>
                </a:cxn>
                <a:cxn ang="0">
                  <a:pos x="4480" y="4542"/>
                </a:cxn>
                <a:cxn ang="0">
                  <a:pos x="3975" y="4525"/>
                </a:cxn>
                <a:cxn ang="0">
                  <a:pos x="3455" y="4498"/>
                </a:cxn>
                <a:cxn ang="0">
                  <a:pos x="2922" y="4461"/>
                </a:cxn>
                <a:cxn ang="0">
                  <a:pos x="2376" y="4412"/>
                </a:cxn>
                <a:cxn ang="0">
                  <a:pos x="1817" y="4351"/>
                </a:cxn>
                <a:cxn ang="0">
                  <a:pos x="1246" y="4278"/>
                </a:cxn>
                <a:cxn ang="0">
                  <a:pos x="665" y="4192"/>
                </a:cxn>
                <a:cxn ang="0">
                  <a:pos x="72" y="4091"/>
                </a:cxn>
                <a:cxn ang="0">
                  <a:pos x="0" y="112"/>
                </a:cxn>
              </a:cxnLst>
              <a:rect l="0" t="0" r="r" b="b"/>
              <a:pathLst>
                <a:path w="11088" h="4550">
                  <a:moveTo>
                    <a:pt x="0" y="112"/>
                  </a:moveTo>
                  <a:lnTo>
                    <a:pt x="79" y="124"/>
                  </a:lnTo>
                  <a:lnTo>
                    <a:pt x="307" y="157"/>
                  </a:lnTo>
                  <a:lnTo>
                    <a:pt x="473" y="180"/>
                  </a:lnTo>
                  <a:lnTo>
                    <a:pt x="670" y="207"/>
                  </a:lnTo>
                  <a:lnTo>
                    <a:pt x="896" y="235"/>
                  </a:lnTo>
                  <a:lnTo>
                    <a:pt x="1151" y="266"/>
                  </a:lnTo>
                  <a:lnTo>
                    <a:pt x="1433" y="299"/>
                  </a:lnTo>
                  <a:lnTo>
                    <a:pt x="1740" y="332"/>
                  </a:lnTo>
                  <a:lnTo>
                    <a:pt x="2069" y="366"/>
                  </a:lnTo>
                  <a:lnTo>
                    <a:pt x="2419" y="399"/>
                  </a:lnTo>
                  <a:lnTo>
                    <a:pt x="2789" y="431"/>
                  </a:lnTo>
                  <a:lnTo>
                    <a:pt x="3176" y="462"/>
                  </a:lnTo>
                  <a:lnTo>
                    <a:pt x="3578" y="490"/>
                  </a:lnTo>
                  <a:lnTo>
                    <a:pt x="3995" y="515"/>
                  </a:lnTo>
                  <a:lnTo>
                    <a:pt x="4424" y="537"/>
                  </a:lnTo>
                  <a:lnTo>
                    <a:pt x="4862" y="555"/>
                  </a:lnTo>
                  <a:lnTo>
                    <a:pt x="5309" y="566"/>
                  </a:lnTo>
                  <a:lnTo>
                    <a:pt x="5764" y="574"/>
                  </a:lnTo>
                  <a:lnTo>
                    <a:pt x="6224" y="575"/>
                  </a:lnTo>
                  <a:lnTo>
                    <a:pt x="6686" y="569"/>
                  </a:lnTo>
                  <a:lnTo>
                    <a:pt x="7149" y="556"/>
                  </a:lnTo>
                  <a:lnTo>
                    <a:pt x="7612" y="535"/>
                  </a:lnTo>
                  <a:lnTo>
                    <a:pt x="8073" y="505"/>
                  </a:lnTo>
                  <a:lnTo>
                    <a:pt x="8531" y="465"/>
                  </a:lnTo>
                  <a:lnTo>
                    <a:pt x="8982" y="416"/>
                  </a:lnTo>
                  <a:lnTo>
                    <a:pt x="9425" y="357"/>
                  </a:lnTo>
                  <a:lnTo>
                    <a:pt x="9859" y="285"/>
                  </a:lnTo>
                  <a:lnTo>
                    <a:pt x="10283" y="203"/>
                  </a:lnTo>
                  <a:lnTo>
                    <a:pt x="10692" y="108"/>
                  </a:lnTo>
                  <a:lnTo>
                    <a:pt x="11088" y="0"/>
                  </a:lnTo>
                  <a:lnTo>
                    <a:pt x="11056" y="3867"/>
                  </a:lnTo>
                  <a:lnTo>
                    <a:pt x="11003" y="3883"/>
                  </a:lnTo>
                  <a:lnTo>
                    <a:pt x="10846" y="3925"/>
                  </a:lnTo>
                  <a:lnTo>
                    <a:pt x="10729" y="3953"/>
                  </a:lnTo>
                  <a:lnTo>
                    <a:pt x="10590" y="3987"/>
                  </a:lnTo>
                  <a:lnTo>
                    <a:pt x="10425" y="4025"/>
                  </a:lnTo>
                  <a:lnTo>
                    <a:pt x="10238" y="4065"/>
                  </a:lnTo>
                  <a:lnTo>
                    <a:pt x="10026" y="4108"/>
                  </a:lnTo>
                  <a:lnTo>
                    <a:pt x="9794" y="4151"/>
                  </a:lnTo>
                  <a:lnTo>
                    <a:pt x="9540" y="4197"/>
                  </a:lnTo>
                  <a:lnTo>
                    <a:pt x="9263" y="4242"/>
                  </a:lnTo>
                  <a:lnTo>
                    <a:pt x="8966" y="4288"/>
                  </a:lnTo>
                  <a:lnTo>
                    <a:pt x="8650" y="4331"/>
                  </a:lnTo>
                  <a:lnTo>
                    <a:pt x="8313" y="4373"/>
                  </a:lnTo>
                  <a:lnTo>
                    <a:pt x="7957" y="4411"/>
                  </a:lnTo>
                  <a:lnTo>
                    <a:pt x="7583" y="4447"/>
                  </a:lnTo>
                  <a:lnTo>
                    <a:pt x="7190" y="4479"/>
                  </a:lnTo>
                  <a:lnTo>
                    <a:pt x="6779" y="4506"/>
                  </a:lnTo>
                  <a:lnTo>
                    <a:pt x="6351" y="4527"/>
                  </a:lnTo>
                  <a:lnTo>
                    <a:pt x="5907" y="4542"/>
                  </a:lnTo>
                  <a:lnTo>
                    <a:pt x="5447" y="4549"/>
                  </a:lnTo>
                  <a:lnTo>
                    <a:pt x="4970" y="4550"/>
                  </a:lnTo>
                  <a:lnTo>
                    <a:pt x="4480" y="4542"/>
                  </a:lnTo>
                  <a:lnTo>
                    <a:pt x="3975" y="4525"/>
                  </a:lnTo>
                  <a:lnTo>
                    <a:pt x="3455" y="4498"/>
                  </a:lnTo>
                  <a:lnTo>
                    <a:pt x="2922" y="4461"/>
                  </a:lnTo>
                  <a:lnTo>
                    <a:pt x="2376" y="4412"/>
                  </a:lnTo>
                  <a:lnTo>
                    <a:pt x="1817" y="4351"/>
                  </a:lnTo>
                  <a:lnTo>
                    <a:pt x="1246" y="4278"/>
                  </a:lnTo>
                  <a:lnTo>
                    <a:pt x="665" y="4192"/>
                  </a:lnTo>
                  <a:lnTo>
                    <a:pt x="72" y="4091"/>
                  </a:lnTo>
                  <a:lnTo>
                    <a:pt x="0" y="112"/>
                  </a:lnTo>
                  <a:close/>
                </a:path>
              </a:pathLst>
            </a:custGeom>
            <a:grpFill/>
            <a:ln w="5715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115616" y="548680"/>
              <a:ext cx="6922913" cy="648072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79" y="102"/>
                </a:cxn>
                <a:cxn ang="0">
                  <a:pos x="306" y="133"/>
                </a:cxn>
                <a:cxn ang="0">
                  <a:pos x="472" y="154"/>
                </a:cxn>
                <a:cxn ang="0">
                  <a:pos x="669" y="179"/>
                </a:cxn>
                <a:cxn ang="0">
                  <a:pos x="895" y="206"/>
                </a:cxn>
                <a:cxn ang="0">
                  <a:pos x="1150" y="235"/>
                </a:cxn>
                <a:cxn ang="0">
                  <a:pos x="1432" y="266"/>
                </a:cxn>
                <a:cxn ang="0">
                  <a:pos x="1737" y="297"/>
                </a:cxn>
                <a:cxn ang="0">
                  <a:pos x="2067" y="329"/>
                </a:cxn>
                <a:cxn ang="0">
                  <a:pos x="2416" y="359"/>
                </a:cxn>
                <a:cxn ang="0">
                  <a:pos x="2785" y="390"/>
                </a:cxn>
                <a:cxn ang="0">
                  <a:pos x="3172" y="419"/>
                </a:cxn>
                <a:cxn ang="0">
                  <a:pos x="3575" y="446"/>
                </a:cxn>
                <a:cxn ang="0">
                  <a:pos x="3991" y="469"/>
                </a:cxn>
                <a:cxn ang="0">
                  <a:pos x="4419" y="489"/>
                </a:cxn>
                <a:cxn ang="0">
                  <a:pos x="4858" y="506"/>
                </a:cxn>
                <a:cxn ang="0">
                  <a:pos x="5305" y="518"/>
                </a:cxn>
                <a:cxn ang="0">
                  <a:pos x="5759" y="526"/>
                </a:cxn>
                <a:cxn ang="0">
                  <a:pos x="6218" y="527"/>
                </a:cxn>
                <a:cxn ang="0">
                  <a:pos x="6681" y="522"/>
                </a:cxn>
                <a:cxn ang="0">
                  <a:pos x="7145" y="511"/>
                </a:cxn>
                <a:cxn ang="0">
                  <a:pos x="7608" y="491"/>
                </a:cxn>
                <a:cxn ang="0">
                  <a:pos x="8069" y="464"/>
                </a:cxn>
                <a:cxn ang="0">
                  <a:pos x="8526" y="428"/>
                </a:cxn>
                <a:cxn ang="0">
                  <a:pos x="8978" y="383"/>
                </a:cxn>
                <a:cxn ang="0">
                  <a:pos x="9422" y="329"/>
                </a:cxn>
                <a:cxn ang="0">
                  <a:pos x="9857" y="263"/>
                </a:cxn>
                <a:cxn ang="0">
                  <a:pos x="10281" y="187"/>
                </a:cxn>
                <a:cxn ang="0">
                  <a:pos x="10692" y="100"/>
                </a:cxn>
                <a:cxn ang="0">
                  <a:pos x="11088" y="0"/>
                </a:cxn>
                <a:cxn ang="0">
                  <a:pos x="11056" y="3149"/>
                </a:cxn>
                <a:cxn ang="0">
                  <a:pos x="11003" y="3161"/>
                </a:cxn>
                <a:cxn ang="0">
                  <a:pos x="10846" y="3195"/>
                </a:cxn>
                <a:cxn ang="0">
                  <a:pos x="10729" y="3218"/>
                </a:cxn>
                <a:cxn ang="0">
                  <a:pos x="10590" y="3246"/>
                </a:cxn>
                <a:cxn ang="0">
                  <a:pos x="10425" y="3277"/>
                </a:cxn>
                <a:cxn ang="0">
                  <a:pos x="10238" y="3309"/>
                </a:cxn>
                <a:cxn ang="0">
                  <a:pos x="10026" y="3344"/>
                </a:cxn>
                <a:cxn ang="0">
                  <a:pos x="9794" y="3380"/>
                </a:cxn>
                <a:cxn ang="0">
                  <a:pos x="9540" y="3417"/>
                </a:cxn>
                <a:cxn ang="0">
                  <a:pos x="9263" y="3454"/>
                </a:cxn>
                <a:cxn ang="0">
                  <a:pos x="8966" y="3491"/>
                </a:cxn>
                <a:cxn ang="0">
                  <a:pos x="8650" y="3526"/>
                </a:cxn>
                <a:cxn ang="0">
                  <a:pos x="8313" y="3560"/>
                </a:cxn>
                <a:cxn ang="0">
                  <a:pos x="7957" y="3592"/>
                </a:cxn>
                <a:cxn ang="0">
                  <a:pos x="7583" y="3621"/>
                </a:cxn>
                <a:cxn ang="0">
                  <a:pos x="7190" y="3646"/>
                </a:cxn>
                <a:cxn ang="0">
                  <a:pos x="6779" y="3669"/>
                </a:cxn>
                <a:cxn ang="0">
                  <a:pos x="6351" y="3686"/>
                </a:cxn>
                <a:cxn ang="0">
                  <a:pos x="5907" y="3698"/>
                </a:cxn>
                <a:cxn ang="0">
                  <a:pos x="5447" y="3705"/>
                </a:cxn>
                <a:cxn ang="0">
                  <a:pos x="4970" y="3705"/>
                </a:cxn>
                <a:cxn ang="0">
                  <a:pos x="4480" y="3698"/>
                </a:cxn>
                <a:cxn ang="0">
                  <a:pos x="3975" y="3685"/>
                </a:cxn>
                <a:cxn ang="0">
                  <a:pos x="3455" y="3662"/>
                </a:cxn>
                <a:cxn ang="0">
                  <a:pos x="2922" y="3632"/>
                </a:cxn>
                <a:cxn ang="0">
                  <a:pos x="2376" y="3592"/>
                </a:cxn>
                <a:cxn ang="0">
                  <a:pos x="1817" y="3543"/>
                </a:cxn>
                <a:cxn ang="0">
                  <a:pos x="1246" y="3483"/>
                </a:cxn>
                <a:cxn ang="0">
                  <a:pos x="665" y="3413"/>
                </a:cxn>
                <a:cxn ang="0">
                  <a:pos x="72" y="3330"/>
                </a:cxn>
                <a:cxn ang="0">
                  <a:pos x="0" y="90"/>
                </a:cxn>
              </a:cxnLst>
              <a:rect l="0" t="0" r="r" b="b"/>
              <a:pathLst>
                <a:path w="11088" h="3705">
                  <a:moveTo>
                    <a:pt x="0" y="90"/>
                  </a:moveTo>
                  <a:lnTo>
                    <a:pt x="79" y="102"/>
                  </a:lnTo>
                  <a:lnTo>
                    <a:pt x="306" y="133"/>
                  </a:lnTo>
                  <a:lnTo>
                    <a:pt x="472" y="154"/>
                  </a:lnTo>
                  <a:lnTo>
                    <a:pt x="669" y="179"/>
                  </a:lnTo>
                  <a:lnTo>
                    <a:pt x="895" y="206"/>
                  </a:lnTo>
                  <a:lnTo>
                    <a:pt x="1150" y="235"/>
                  </a:lnTo>
                  <a:lnTo>
                    <a:pt x="1432" y="266"/>
                  </a:lnTo>
                  <a:lnTo>
                    <a:pt x="1737" y="297"/>
                  </a:lnTo>
                  <a:lnTo>
                    <a:pt x="2067" y="329"/>
                  </a:lnTo>
                  <a:lnTo>
                    <a:pt x="2416" y="359"/>
                  </a:lnTo>
                  <a:lnTo>
                    <a:pt x="2785" y="390"/>
                  </a:lnTo>
                  <a:lnTo>
                    <a:pt x="3172" y="419"/>
                  </a:lnTo>
                  <a:lnTo>
                    <a:pt x="3575" y="446"/>
                  </a:lnTo>
                  <a:lnTo>
                    <a:pt x="3991" y="469"/>
                  </a:lnTo>
                  <a:lnTo>
                    <a:pt x="4419" y="489"/>
                  </a:lnTo>
                  <a:lnTo>
                    <a:pt x="4858" y="506"/>
                  </a:lnTo>
                  <a:lnTo>
                    <a:pt x="5305" y="518"/>
                  </a:lnTo>
                  <a:lnTo>
                    <a:pt x="5759" y="526"/>
                  </a:lnTo>
                  <a:lnTo>
                    <a:pt x="6218" y="527"/>
                  </a:lnTo>
                  <a:lnTo>
                    <a:pt x="6681" y="522"/>
                  </a:lnTo>
                  <a:lnTo>
                    <a:pt x="7145" y="511"/>
                  </a:lnTo>
                  <a:lnTo>
                    <a:pt x="7608" y="491"/>
                  </a:lnTo>
                  <a:lnTo>
                    <a:pt x="8069" y="464"/>
                  </a:lnTo>
                  <a:lnTo>
                    <a:pt x="8526" y="428"/>
                  </a:lnTo>
                  <a:lnTo>
                    <a:pt x="8978" y="383"/>
                  </a:lnTo>
                  <a:lnTo>
                    <a:pt x="9422" y="329"/>
                  </a:lnTo>
                  <a:lnTo>
                    <a:pt x="9857" y="263"/>
                  </a:lnTo>
                  <a:lnTo>
                    <a:pt x="10281" y="187"/>
                  </a:lnTo>
                  <a:lnTo>
                    <a:pt x="10692" y="100"/>
                  </a:lnTo>
                  <a:lnTo>
                    <a:pt x="11088" y="0"/>
                  </a:lnTo>
                  <a:lnTo>
                    <a:pt x="11056" y="3149"/>
                  </a:lnTo>
                  <a:lnTo>
                    <a:pt x="11003" y="3161"/>
                  </a:lnTo>
                  <a:lnTo>
                    <a:pt x="10846" y="3195"/>
                  </a:lnTo>
                  <a:lnTo>
                    <a:pt x="10729" y="3218"/>
                  </a:lnTo>
                  <a:lnTo>
                    <a:pt x="10590" y="3246"/>
                  </a:lnTo>
                  <a:lnTo>
                    <a:pt x="10425" y="3277"/>
                  </a:lnTo>
                  <a:lnTo>
                    <a:pt x="10238" y="3309"/>
                  </a:lnTo>
                  <a:lnTo>
                    <a:pt x="10026" y="3344"/>
                  </a:lnTo>
                  <a:lnTo>
                    <a:pt x="9794" y="3380"/>
                  </a:lnTo>
                  <a:lnTo>
                    <a:pt x="9540" y="3417"/>
                  </a:lnTo>
                  <a:lnTo>
                    <a:pt x="9263" y="3454"/>
                  </a:lnTo>
                  <a:lnTo>
                    <a:pt x="8966" y="3491"/>
                  </a:lnTo>
                  <a:lnTo>
                    <a:pt x="8650" y="3526"/>
                  </a:lnTo>
                  <a:lnTo>
                    <a:pt x="8313" y="3560"/>
                  </a:lnTo>
                  <a:lnTo>
                    <a:pt x="7957" y="3592"/>
                  </a:lnTo>
                  <a:lnTo>
                    <a:pt x="7583" y="3621"/>
                  </a:lnTo>
                  <a:lnTo>
                    <a:pt x="7190" y="3646"/>
                  </a:lnTo>
                  <a:lnTo>
                    <a:pt x="6779" y="3669"/>
                  </a:lnTo>
                  <a:lnTo>
                    <a:pt x="6351" y="3686"/>
                  </a:lnTo>
                  <a:lnTo>
                    <a:pt x="5907" y="3698"/>
                  </a:lnTo>
                  <a:lnTo>
                    <a:pt x="5447" y="3705"/>
                  </a:lnTo>
                  <a:lnTo>
                    <a:pt x="4970" y="3705"/>
                  </a:lnTo>
                  <a:lnTo>
                    <a:pt x="4480" y="3698"/>
                  </a:lnTo>
                  <a:lnTo>
                    <a:pt x="3975" y="3685"/>
                  </a:lnTo>
                  <a:lnTo>
                    <a:pt x="3455" y="3662"/>
                  </a:lnTo>
                  <a:lnTo>
                    <a:pt x="2922" y="3632"/>
                  </a:lnTo>
                  <a:lnTo>
                    <a:pt x="2376" y="3592"/>
                  </a:lnTo>
                  <a:lnTo>
                    <a:pt x="1817" y="3543"/>
                  </a:lnTo>
                  <a:lnTo>
                    <a:pt x="1246" y="3483"/>
                  </a:lnTo>
                  <a:lnTo>
                    <a:pt x="665" y="3413"/>
                  </a:lnTo>
                  <a:lnTo>
                    <a:pt x="72" y="33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5715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024188" y="476250"/>
              <a:ext cx="312738" cy="88900"/>
            </a:xfrm>
            <a:custGeom>
              <a:avLst/>
              <a:gdLst/>
              <a:ahLst/>
              <a:cxnLst>
                <a:cxn ang="0">
                  <a:pos x="0" y="461"/>
                </a:cxn>
                <a:cxn ang="0">
                  <a:pos x="19" y="460"/>
                </a:cxn>
                <a:cxn ang="0">
                  <a:pos x="36" y="457"/>
                </a:cxn>
                <a:cxn ang="0">
                  <a:pos x="53" y="454"/>
                </a:cxn>
                <a:cxn ang="0">
                  <a:pos x="70" y="448"/>
                </a:cxn>
                <a:cxn ang="0">
                  <a:pos x="86" y="442"/>
                </a:cxn>
                <a:cxn ang="0">
                  <a:pos x="101" y="435"/>
                </a:cxn>
                <a:cxn ang="0">
                  <a:pos x="116" y="426"/>
                </a:cxn>
                <a:cxn ang="0">
                  <a:pos x="130" y="416"/>
                </a:cxn>
                <a:cxn ang="0">
                  <a:pos x="143" y="406"/>
                </a:cxn>
                <a:cxn ang="0">
                  <a:pos x="156" y="394"/>
                </a:cxn>
                <a:cxn ang="0">
                  <a:pos x="169" y="382"/>
                </a:cxn>
                <a:cxn ang="0">
                  <a:pos x="181" y="370"/>
                </a:cxn>
                <a:cxn ang="0">
                  <a:pos x="192" y="356"/>
                </a:cxn>
                <a:cxn ang="0">
                  <a:pos x="203" y="341"/>
                </a:cxn>
                <a:cxn ang="0">
                  <a:pos x="214" y="326"/>
                </a:cxn>
                <a:cxn ang="0">
                  <a:pos x="224" y="310"/>
                </a:cxn>
                <a:cxn ang="0">
                  <a:pos x="233" y="294"/>
                </a:cxn>
                <a:cxn ang="0">
                  <a:pos x="241" y="278"/>
                </a:cxn>
                <a:cxn ang="0">
                  <a:pos x="249" y="261"/>
                </a:cxn>
                <a:cxn ang="0">
                  <a:pos x="257" y="244"/>
                </a:cxn>
                <a:cxn ang="0">
                  <a:pos x="272" y="208"/>
                </a:cxn>
                <a:cxn ang="0">
                  <a:pos x="283" y="172"/>
                </a:cxn>
                <a:cxn ang="0">
                  <a:pos x="293" y="135"/>
                </a:cxn>
                <a:cxn ang="0">
                  <a:pos x="301" y="99"/>
                </a:cxn>
                <a:cxn ang="0">
                  <a:pos x="307" y="64"/>
                </a:cxn>
                <a:cxn ang="0">
                  <a:pos x="312" y="29"/>
                </a:cxn>
                <a:cxn ang="0">
                  <a:pos x="328" y="24"/>
                </a:cxn>
                <a:cxn ang="0">
                  <a:pos x="345" y="18"/>
                </a:cxn>
                <a:cxn ang="0">
                  <a:pos x="363" y="14"/>
                </a:cxn>
                <a:cxn ang="0">
                  <a:pos x="380" y="10"/>
                </a:cxn>
                <a:cxn ang="0">
                  <a:pos x="397" y="8"/>
                </a:cxn>
                <a:cxn ang="0">
                  <a:pos x="415" y="5"/>
                </a:cxn>
                <a:cxn ang="0">
                  <a:pos x="432" y="3"/>
                </a:cxn>
                <a:cxn ang="0">
                  <a:pos x="450" y="1"/>
                </a:cxn>
                <a:cxn ang="0">
                  <a:pos x="485" y="0"/>
                </a:cxn>
                <a:cxn ang="0">
                  <a:pos x="521" y="1"/>
                </a:cxn>
                <a:cxn ang="0">
                  <a:pos x="556" y="2"/>
                </a:cxn>
                <a:cxn ang="0">
                  <a:pos x="592" y="6"/>
                </a:cxn>
                <a:cxn ang="0">
                  <a:pos x="583" y="35"/>
                </a:cxn>
                <a:cxn ang="0">
                  <a:pos x="576" y="65"/>
                </a:cxn>
                <a:cxn ang="0">
                  <a:pos x="569" y="95"/>
                </a:cxn>
                <a:cxn ang="0">
                  <a:pos x="563" y="126"/>
                </a:cxn>
                <a:cxn ang="0">
                  <a:pos x="557" y="158"/>
                </a:cxn>
                <a:cxn ang="0">
                  <a:pos x="553" y="189"/>
                </a:cxn>
                <a:cxn ang="0">
                  <a:pos x="549" y="222"/>
                </a:cxn>
                <a:cxn ang="0">
                  <a:pos x="547" y="254"/>
                </a:cxn>
                <a:cxn ang="0">
                  <a:pos x="546" y="286"/>
                </a:cxn>
                <a:cxn ang="0">
                  <a:pos x="546" y="317"/>
                </a:cxn>
                <a:cxn ang="0">
                  <a:pos x="547" y="349"/>
                </a:cxn>
                <a:cxn ang="0">
                  <a:pos x="549" y="382"/>
                </a:cxn>
                <a:cxn ang="0">
                  <a:pos x="553" y="413"/>
                </a:cxn>
                <a:cxn ang="0">
                  <a:pos x="558" y="445"/>
                </a:cxn>
                <a:cxn ang="0">
                  <a:pos x="565" y="476"/>
                </a:cxn>
                <a:cxn ang="0">
                  <a:pos x="572" y="507"/>
                </a:cxn>
                <a:cxn ang="0">
                  <a:pos x="0" y="461"/>
                </a:cxn>
              </a:cxnLst>
              <a:rect l="0" t="0" r="r" b="b"/>
              <a:pathLst>
                <a:path w="592" h="507">
                  <a:moveTo>
                    <a:pt x="0" y="461"/>
                  </a:moveTo>
                  <a:lnTo>
                    <a:pt x="19" y="460"/>
                  </a:lnTo>
                  <a:lnTo>
                    <a:pt x="36" y="457"/>
                  </a:lnTo>
                  <a:lnTo>
                    <a:pt x="53" y="454"/>
                  </a:lnTo>
                  <a:lnTo>
                    <a:pt x="70" y="448"/>
                  </a:lnTo>
                  <a:lnTo>
                    <a:pt x="86" y="442"/>
                  </a:lnTo>
                  <a:lnTo>
                    <a:pt x="101" y="435"/>
                  </a:lnTo>
                  <a:lnTo>
                    <a:pt x="116" y="426"/>
                  </a:lnTo>
                  <a:lnTo>
                    <a:pt x="130" y="416"/>
                  </a:lnTo>
                  <a:lnTo>
                    <a:pt x="143" y="406"/>
                  </a:lnTo>
                  <a:lnTo>
                    <a:pt x="156" y="394"/>
                  </a:lnTo>
                  <a:lnTo>
                    <a:pt x="169" y="382"/>
                  </a:lnTo>
                  <a:lnTo>
                    <a:pt x="181" y="370"/>
                  </a:lnTo>
                  <a:lnTo>
                    <a:pt x="192" y="356"/>
                  </a:lnTo>
                  <a:lnTo>
                    <a:pt x="203" y="341"/>
                  </a:lnTo>
                  <a:lnTo>
                    <a:pt x="214" y="326"/>
                  </a:lnTo>
                  <a:lnTo>
                    <a:pt x="224" y="310"/>
                  </a:lnTo>
                  <a:lnTo>
                    <a:pt x="233" y="294"/>
                  </a:lnTo>
                  <a:lnTo>
                    <a:pt x="241" y="278"/>
                  </a:lnTo>
                  <a:lnTo>
                    <a:pt x="249" y="261"/>
                  </a:lnTo>
                  <a:lnTo>
                    <a:pt x="257" y="244"/>
                  </a:lnTo>
                  <a:lnTo>
                    <a:pt x="272" y="208"/>
                  </a:lnTo>
                  <a:lnTo>
                    <a:pt x="283" y="172"/>
                  </a:lnTo>
                  <a:lnTo>
                    <a:pt x="293" y="135"/>
                  </a:lnTo>
                  <a:lnTo>
                    <a:pt x="301" y="99"/>
                  </a:lnTo>
                  <a:lnTo>
                    <a:pt x="307" y="64"/>
                  </a:lnTo>
                  <a:lnTo>
                    <a:pt x="312" y="29"/>
                  </a:lnTo>
                  <a:lnTo>
                    <a:pt x="328" y="24"/>
                  </a:lnTo>
                  <a:lnTo>
                    <a:pt x="345" y="18"/>
                  </a:lnTo>
                  <a:lnTo>
                    <a:pt x="363" y="14"/>
                  </a:lnTo>
                  <a:lnTo>
                    <a:pt x="380" y="10"/>
                  </a:lnTo>
                  <a:lnTo>
                    <a:pt x="397" y="8"/>
                  </a:lnTo>
                  <a:lnTo>
                    <a:pt x="415" y="5"/>
                  </a:lnTo>
                  <a:lnTo>
                    <a:pt x="432" y="3"/>
                  </a:lnTo>
                  <a:lnTo>
                    <a:pt x="450" y="1"/>
                  </a:lnTo>
                  <a:lnTo>
                    <a:pt x="485" y="0"/>
                  </a:lnTo>
                  <a:lnTo>
                    <a:pt x="521" y="1"/>
                  </a:lnTo>
                  <a:lnTo>
                    <a:pt x="556" y="2"/>
                  </a:lnTo>
                  <a:lnTo>
                    <a:pt x="592" y="6"/>
                  </a:lnTo>
                  <a:lnTo>
                    <a:pt x="583" y="35"/>
                  </a:lnTo>
                  <a:lnTo>
                    <a:pt x="576" y="65"/>
                  </a:lnTo>
                  <a:lnTo>
                    <a:pt x="569" y="95"/>
                  </a:lnTo>
                  <a:lnTo>
                    <a:pt x="563" y="126"/>
                  </a:lnTo>
                  <a:lnTo>
                    <a:pt x="557" y="158"/>
                  </a:lnTo>
                  <a:lnTo>
                    <a:pt x="553" y="189"/>
                  </a:lnTo>
                  <a:lnTo>
                    <a:pt x="549" y="222"/>
                  </a:lnTo>
                  <a:lnTo>
                    <a:pt x="547" y="254"/>
                  </a:lnTo>
                  <a:lnTo>
                    <a:pt x="546" y="286"/>
                  </a:lnTo>
                  <a:lnTo>
                    <a:pt x="546" y="317"/>
                  </a:lnTo>
                  <a:lnTo>
                    <a:pt x="547" y="349"/>
                  </a:lnTo>
                  <a:lnTo>
                    <a:pt x="549" y="382"/>
                  </a:lnTo>
                  <a:lnTo>
                    <a:pt x="553" y="413"/>
                  </a:lnTo>
                  <a:lnTo>
                    <a:pt x="558" y="445"/>
                  </a:lnTo>
                  <a:lnTo>
                    <a:pt x="565" y="476"/>
                  </a:lnTo>
                  <a:lnTo>
                    <a:pt x="572" y="507"/>
                  </a:lnTo>
                  <a:lnTo>
                    <a:pt x="0" y="461"/>
                  </a:lnTo>
                  <a:close/>
                </a:path>
              </a:pathLst>
            </a:custGeom>
            <a:grpFill/>
            <a:ln w="5715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4525963" y="1233488"/>
              <a:ext cx="371475" cy="73025"/>
            </a:xfrm>
            <a:custGeom>
              <a:avLst/>
              <a:gdLst/>
              <a:ahLst/>
              <a:cxnLst>
                <a:cxn ang="0">
                  <a:pos x="17" y="49"/>
                </a:cxn>
                <a:cxn ang="0">
                  <a:pos x="53" y="56"/>
                </a:cxn>
                <a:cxn ang="0">
                  <a:pos x="87" y="67"/>
                </a:cxn>
                <a:cxn ang="0">
                  <a:pos x="119" y="80"/>
                </a:cxn>
                <a:cxn ang="0">
                  <a:pos x="152" y="95"/>
                </a:cxn>
                <a:cxn ang="0">
                  <a:pos x="183" y="113"/>
                </a:cxn>
                <a:cxn ang="0">
                  <a:pos x="211" y="132"/>
                </a:cxn>
                <a:cxn ang="0">
                  <a:pos x="239" y="154"/>
                </a:cxn>
                <a:cxn ang="0">
                  <a:pos x="265" y="178"/>
                </a:cxn>
                <a:cxn ang="0">
                  <a:pos x="289" y="204"/>
                </a:cxn>
                <a:cxn ang="0">
                  <a:pos x="310" y="232"/>
                </a:cxn>
                <a:cxn ang="0">
                  <a:pos x="329" y="261"/>
                </a:cxn>
                <a:cxn ang="0">
                  <a:pos x="345" y="292"/>
                </a:cxn>
                <a:cxn ang="0">
                  <a:pos x="358" y="324"/>
                </a:cxn>
                <a:cxn ang="0">
                  <a:pos x="368" y="358"/>
                </a:cxn>
                <a:cxn ang="0">
                  <a:pos x="376" y="393"/>
                </a:cxn>
                <a:cxn ang="0">
                  <a:pos x="397" y="407"/>
                </a:cxn>
                <a:cxn ang="0">
                  <a:pos x="438" y="401"/>
                </a:cxn>
                <a:cxn ang="0">
                  <a:pos x="499" y="397"/>
                </a:cxn>
                <a:cxn ang="0">
                  <a:pos x="561" y="393"/>
                </a:cxn>
                <a:cxn ang="0">
                  <a:pos x="603" y="388"/>
                </a:cxn>
                <a:cxn ang="0">
                  <a:pos x="643" y="382"/>
                </a:cxn>
                <a:cxn ang="0">
                  <a:pos x="683" y="370"/>
                </a:cxn>
                <a:cxn ang="0">
                  <a:pos x="699" y="338"/>
                </a:cxn>
                <a:cxn ang="0">
                  <a:pos x="691" y="291"/>
                </a:cxn>
                <a:cxn ang="0">
                  <a:pos x="680" y="243"/>
                </a:cxn>
                <a:cxn ang="0">
                  <a:pos x="665" y="195"/>
                </a:cxn>
                <a:cxn ang="0">
                  <a:pos x="649" y="148"/>
                </a:cxn>
                <a:cxn ang="0">
                  <a:pos x="631" y="103"/>
                </a:cxn>
                <a:cxn ang="0">
                  <a:pos x="609" y="60"/>
                </a:cxn>
                <a:cxn ang="0">
                  <a:pos x="585" y="19"/>
                </a:cxn>
                <a:cxn ang="0">
                  <a:pos x="0" y="46"/>
                </a:cxn>
              </a:cxnLst>
              <a:rect l="0" t="0" r="r" b="b"/>
              <a:pathLst>
                <a:path w="702" h="411">
                  <a:moveTo>
                    <a:pt x="0" y="46"/>
                  </a:moveTo>
                  <a:lnTo>
                    <a:pt x="17" y="49"/>
                  </a:lnTo>
                  <a:lnTo>
                    <a:pt x="36" y="52"/>
                  </a:lnTo>
                  <a:lnTo>
                    <a:pt x="53" y="56"/>
                  </a:lnTo>
                  <a:lnTo>
                    <a:pt x="69" y="62"/>
                  </a:lnTo>
                  <a:lnTo>
                    <a:pt x="87" y="67"/>
                  </a:lnTo>
                  <a:lnTo>
                    <a:pt x="103" y="73"/>
                  </a:lnTo>
                  <a:lnTo>
                    <a:pt x="119" y="80"/>
                  </a:lnTo>
                  <a:lnTo>
                    <a:pt x="136" y="87"/>
                  </a:lnTo>
                  <a:lnTo>
                    <a:pt x="152" y="95"/>
                  </a:lnTo>
                  <a:lnTo>
                    <a:pt x="167" y="103"/>
                  </a:lnTo>
                  <a:lnTo>
                    <a:pt x="183" y="113"/>
                  </a:lnTo>
                  <a:lnTo>
                    <a:pt x="197" y="122"/>
                  </a:lnTo>
                  <a:lnTo>
                    <a:pt x="211" y="132"/>
                  </a:lnTo>
                  <a:lnTo>
                    <a:pt x="226" y="143"/>
                  </a:lnTo>
                  <a:lnTo>
                    <a:pt x="239" y="154"/>
                  </a:lnTo>
                  <a:lnTo>
                    <a:pt x="252" y="166"/>
                  </a:lnTo>
                  <a:lnTo>
                    <a:pt x="265" y="178"/>
                  </a:lnTo>
                  <a:lnTo>
                    <a:pt x="277" y="191"/>
                  </a:lnTo>
                  <a:lnTo>
                    <a:pt x="289" y="204"/>
                  </a:lnTo>
                  <a:lnTo>
                    <a:pt x="299" y="217"/>
                  </a:lnTo>
                  <a:lnTo>
                    <a:pt x="310" y="232"/>
                  </a:lnTo>
                  <a:lnTo>
                    <a:pt x="319" y="246"/>
                  </a:lnTo>
                  <a:lnTo>
                    <a:pt x="329" y="261"/>
                  </a:lnTo>
                  <a:lnTo>
                    <a:pt x="337" y="276"/>
                  </a:lnTo>
                  <a:lnTo>
                    <a:pt x="345" y="292"/>
                  </a:lnTo>
                  <a:lnTo>
                    <a:pt x="352" y="308"/>
                  </a:lnTo>
                  <a:lnTo>
                    <a:pt x="358" y="324"/>
                  </a:lnTo>
                  <a:lnTo>
                    <a:pt x="363" y="341"/>
                  </a:lnTo>
                  <a:lnTo>
                    <a:pt x="368" y="358"/>
                  </a:lnTo>
                  <a:lnTo>
                    <a:pt x="372" y="375"/>
                  </a:lnTo>
                  <a:lnTo>
                    <a:pt x="376" y="393"/>
                  </a:lnTo>
                  <a:lnTo>
                    <a:pt x="378" y="411"/>
                  </a:lnTo>
                  <a:lnTo>
                    <a:pt x="397" y="407"/>
                  </a:lnTo>
                  <a:lnTo>
                    <a:pt x="417" y="403"/>
                  </a:lnTo>
                  <a:lnTo>
                    <a:pt x="438" y="401"/>
                  </a:lnTo>
                  <a:lnTo>
                    <a:pt x="458" y="399"/>
                  </a:lnTo>
                  <a:lnTo>
                    <a:pt x="499" y="397"/>
                  </a:lnTo>
                  <a:lnTo>
                    <a:pt x="541" y="394"/>
                  </a:lnTo>
                  <a:lnTo>
                    <a:pt x="561" y="393"/>
                  </a:lnTo>
                  <a:lnTo>
                    <a:pt x="582" y="392"/>
                  </a:lnTo>
                  <a:lnTo>
                    <a:pt x="603" y="388"/>
                  </a:lnTo>
                  <a:lnTo>
                    <a:pt x="623" y="385"/>
                  </a:lnTo>
                  <a:lnTo>
                    <a:pt x="643" y="382"/>
                  </a:lnTo>
                  <a:lnTo>
                    <a:pt x="663" y="377"/>
                  </a:lnTo>
                  <a:lnTo>
                    <a:pt x="683" y="370"/>
                  </a:lnTo>
                  <a:lnTo>
                    <a:pt x="702" y="363"/>
                  </a:lnTo>
                  <a:lnTo>
                    <a:pt x="699" y="338"/>
                  </a:lnTo>
                  <a:lnTo>
                    <a:pt x="695" y="315"/>
                  </a:lnTo>
                  <a:lnTo>
                    <a:pt x="691" y="291"/>
                  </a:lnTo>
                  <a:lnTo>
                    <a:pt x="685" y="266"/>
                  </a:lnTo>
                  <a:lnTo>
                    <a:pt x="680" y="243"/>
                  </a:lnTo>
                  <a:lnTo>
                    <a:pt x="672" y="218"/>
                  </a:lnTo>
                  <a:lnTo>
                    <a:pt x="665" y="195"/>
                  </a:lnTo>
                  <a:lnTo>
                    <a:pt x="658" y="171"/>
                  </a:lnTo>
                  <a:lnTo>
                    <a:pt x="649" y="148"/>
                  </a:lnTo>
                  <a:lnTo>
                    <a:pt x="640" y="126"/>
                  </a:lnTo>
                  <a:lnTo>
                    <a:pt x="631" y="103"/>
                  </a:lnTo>
                  <a:lnTo>
                    <a:pt x="619" y="81"/>
                  </a:lnTo>
                  <a:lnTo>
                    <a:pt x="609" y="60"/>
                  </a:lnTo>
                  <a:lnTo>
                    <a:pt x="597" y="39"/>
                  </a:lnTo>
                  <a:lnTo>
                    <a:pt x="585" y="19"/>
                  </a:lnTo>
                  <a:lnTo>
                    <a:pt x="572" y="0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5715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908720" y="111561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0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先に移住した私たちが皆さんをサポートします</a:t>
            </a:r>
            <a:r>
              <a:rPr lang="ja-JP" altLang="en-US" sz="2000" dirty="0" smtClean="0">
                <a:solidFill>
                  <a:srgbClr val="92D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。</a:t>
            </a:r>
            <a:endParaRPr kumimoji="1" lang="ja-JP" altLang="en-US" sz="2000" dirty="0">
              <a:solidFill>
                <a:srgbClr val="92D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7092280"/>
            <a:ext cx="6858000" cy="1569660"/>
          </a:xfrm>
          <a:prstGeom prst="rect">
            <a:avLst/>
          </a:prstGeom>
          <a:noFill/>
          <a:ln w="76200">
            <a:solidFill>
              <a:srgbClr val="FFC5F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B050"/>
                </a:solidFill>
                <a:latin typeface="AR丸ゴシック体M" pitchFamily="49" charset="-128"/>
                <a:ea typeface="AR丸ゴシック体M" pitchFamily="49" charset="-128"/>
              </a:rPr>
              <a:t>　</a:t>
            </a:r>
            <a:r>
              <a:rPr kumimoji="1" lang="en-US" altLang="ja-JP" sz="2000" dirty="0" smtClean="0">
                <a:latin typeface="AR丸ゴシック体M" pitchFamily="49" charset="-128"/>
                <a:ea typeface="AR丸ゴシック体M" pitchFamily="49" charset="-128"/>
              </a:rPr>
              <a:t>----------</a:t>
            </a:r>
            <a:r>
              <a:rPr kumimoji="1" lang="ja-JP" altLang="en-US" sz="2000" dirty="0" smtClean="0">
                <a:latin typeface="AR丸ゴシック体M" pitchFamily="49" charset="-128"/>
                <a:ea typeface="AR丸ゴシック体M" pitchFamily="49" charset="-128"/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  <a:latin typeface="AR丸ゴシック体M" pitchFamily="49" charset="-128"/>
                <a:ea typeface="AR丸ゴシック体M" pitchFamily="49" charset="-128"/>
              </a:rPr>
              <a:t>移住</a:t>
            </a:r>
            <a:r>
              <a:rPr kumimoji="1" lang="ja-JP" altLang="en-US" dirty="0" smtClean="0">
                <a:latin typeface="AR丸ゴシック体M" pitchFamily="49" charset="-128"/>
                <a:ea typeface="AR丸ゴシック体M" pitchFamily="49" charset="-128"/>
              </a:rPr>
              <a:t>サポーターとは？　</a:t>
            </a:r>
            <a:r>
              <a:rPr kumimoji="1" lang="en-US" altLang="ja-JP" dirty="0" smtClean="0">
                <a:latin typeface="AR丸ゴシック体M" pitchFamily="49" charset="-128"/>
                <a:ea typeface="AR丸ゴシック体M" pitchFamily="49" charset="-128"/>
              </a:rPr>
              <a:t>----------</a:t>
            </a:r>
            <a:endParaRPr lang="en-US" altLang="ja-JP" dirty="0"/>
          </a:p>
          <a:p>
            <a:r>
              <a:rPr kumimoji="1" lang="ja-JP" altLang="en-US" dirty="0" smtClean="0"/>
              <a:t>　</a:t>
            </a:r>
            <a:r>
              <a:rPr lang="ja-JP" altLang="en-US" sz="1400" dirty="0" smtClean="0">
                <a:latin typeface="AR丸ゴシック体M" pitchFamily="49" charset="-128"/>
                <a:ea typeface="AR丸ゴシック体M" pitchFamily="49" charset="-128"/>
              </a:rPr>
              <a:t>移住サポートデスクには、現在９名の移住サポーターの方がいらっしゃいますが、</a:t>
            </a:r>
            <a:r>
              <a:rPr kumimoji="1" lang="ja-JP" altLang="en-US" sz="1400" dirty="0" smtClean="0">
                <a:latin typeface="AR丸ゴシック体M" pitchFamily="49" charset="-128"/>
                <a:ea typeface="AR丸ゴシック体M" pitchFamily="49" charset="-128"/>
              </a:rPr>
              <a:t>まちの様子や生活情報の提供など、幅広いご支援をいただき「先に移住した先輩」として交流会や市民活動などを通じ幅広く活躍されています</a:t>
            </a:r>
            <a:r>
              <a:rPr lang="ja-JP" altLang="en-US" sz="1400" dirty="0" smtClean="0">
                <a:latin typeface="AR丸ゴシック体M" pitchFamily="49" charset="-128"/>
                <a:ea typeface="AR丸ゴシック体M" pitchFamily="49" charset="-128"/>
              </a:rPr>
              <a:t>。また、移住を検討されている方には「まちなか案内人」として自らの体験を踏まえ、公共施設、住宅地など市内をご案内して、より具体的な情報を発信しています。 </a:t>
            </a:r>
            <a:r>
              <a:rPr kumimoji="1" lang="ja-JP" altLang="en-US" sz="1600" dirty="0" smtClean="0">
                <a:latin typeface="AR丸ゴシック体M" pitchFamily="49" charset="-128"/>
                <a:ea typeface="AR丸ゴシック体M" pitchFamily="49" charset="-128"/>
              </a:rPr>
              <a:t>　</a:t>
            </a:r>
            <a:endParaRPr kumimoji="1" lang="ja-JP" altLang="en-US" sz="1600" dirty="0">
              <a:latin typeface="AR丸ゴシック体M" pitchFamily="49" charset="-128"/>
              <a:ea typeface="AR丸ゴシック体M" pitchFamily="49" charset="-128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10898" y="0"/>
            <a:ext cx="326287" cy="286709"/>
          </a:xfrm>
          <a:custGeom>
            <a:avLst/>
            <a:gdLst/>
            <a:ahLst/>
            <a:cxnLst>
              <a:cxn ang="0">
                <a:pos x="1146" y="37"/>
              </a:cxn>
              <a:cxn ang="0">
                <a:pos x="1133" y="85"/>
              </a:cxn>
              <a:cxn ang="0">
                <a:pos x="1111" y="126"/>
              </a:cxn>
              <a:cxn ang="0">
                <a:pos x="1080" y="161"/>
              </a:cxn>
              <a:cxn ang="0">
                <a:pos x="1042" y="189"/>
              </a:cxn>
              <a:cxn ang="0">
                <a:pos x="1000" y="213"/>
              </a:cxn>
              <a:cxn ang="0">
                <a:pos x="955" y="231"/>
              </a:cxn>
              <a:cxn ang="0">
                <a:pos x="860" y="259"/>
              </a:cxn>
              <a:cxn ang="0">
                <a:pos x="768" y="275"/>
              </a:cxn>
              <a:cxn ang="0">
                <a:pos x="618" y="292"/>
              </a:cxn>
              <a:cxn ang="0">
                <a:pos x="475" y="305"/>
              </a:cxn>
              <a:cxn ang="0">
                <a:pos x="363" y="326"/>
              </a:cxn>
              <a:cxn ang="0">
                <a:pos x="298" y="347"/>
              </a:cxn>
              <a:cxn ang="0">
                <a:pos x="236" y="376"/>
              </a:cxn>
              <a:cxn ang="0">
                <a:pos x="177" y="415"/>
              </a:cxn>
              <a:cxn ang="0">
                <a:pos x="121" y="467"/>
              </a:cxn>
              <a:cxn ang="0">
                <a:pos x="67" y="533"/>
              </a:cxn>
              <a:cxn ang="0">
                <a:pos x="36" y="588"/>
              </a:cxn>
              <a:cxn ang="0">
                <a:pos x="15" y="646"/>
              </a:cxn>
              <a:cxn ang="0">
                <a:pos x="3" y="708"/>
              </a:cxn>
              <a:cxn ang="0">
                <a:pos x="0" y="772"/>
              </a:cxn>
              <a:cxn ang="0">
                <a:pos x="7" y="836"/>
              </a:cxn>
              <a:cxn ang="0">
                <a:pos x="21" y="898"/>
              </a:cxn>
              <a:cxn ang="0">
                <a:pos x="42" y="959"/>
              </a:cxn>
              <a:cxn ang="0">
                <a:pos x="72" y="1017"/>
              </a:cxn>
              <a:cxn ang="0">
                <a:pos x="108" y="1068"/>
              </a:cxn>
              <a:cxn ang="0">
                <a:pos x="150" y="1112"/>
              </a:cxn>
              <a:cxn ang="0">
                <a:pos x="210" y="1155"/>
              </a:cxn>
              <a:cxn ang="0">
                <a:pos x="294" y="1194"/>
              </a:cxn>
              <a:cxn ang="0">
                <a:pos x="383" y="1213"/>
              </a:cxn>
              <a:cxn ang="0">
                <a:pos x="475" y="1216"/>
              </a:cxn>
              <a:cxn ang="0">
                <a:pos x="566" y="1201"/>
              </a:cxn>
              <a:cxn ang="0">
                <a:pos x="657" y="1172"/>
              </a:cxn>
              <a:cxn ang="0">
                <a:pos x="743" y="1131"/>
              </a:cxn>
              <a:cxn ang="0">
                <a:pos x="826" y="1080"/>
              </a:cxn>
              <a:cxn ang="0">
                <a:pos x="903" y="1020"/>
              </a:cxn>
              <a:cxn ang="0">
                <a:pos x="972" y="954"/>
              </a:cxn>
              <a:cxn ang="0">
                <a:pos x="1032" y="881"/>
              </a:cxn>
              <a:cxn ang="0">
                <a:pos x="1084" y="804"/>
              </a:cxn>
              <a:cxn ang="0">
                <a:pos x="1131" y="726"/>
              </a:cxn>
              <a:cxn ang="0">
                <a:pos x="1171" y="648"/>
              </a:cxn>
              <a:cxn ang="0">
                <a:pos x="1202" y="572"/>
              </a:cxn>
              <a:cxn ang="0">
                <a:pos x="1225" y="495"/>
              </a:cxn>
              <a:cxn ang="0">
                <a:pos x="1239" y="417"/>
              </a:cxn>
              <a:cxn ang="0">
                <a:pos x="1243" y="338"/>
              </a:cxn>
              <a:cxn ang="0">
                <a:pos x="1237" y="258"/>
              </a:cxn>
              <a:cxn ang="0">
                <a:pos x="1220" y="176"/>
              </a:cxn>
              <a:cxn ang="0">
                <a:pos x="1190" y="89"/>
              </a:cxn>
              <a:cxn ang="0">
                <a:pos x="1149" y="0"/>
              </a:cxn>
            </a:cxnLst>
            <a:rect l="0" t="0" r="r" b="b"/>
            <a:pathLst>
              <a:path w="1243" h="1217">
                <a:moveTo>
                  <a:pt x="1149" y="0"/>
                </a:moveTo>
                <a:lnTo>
                  <a:pt x="1148" y="19"/>
                </a:lnTo>
                <a:lnTo>
                  <a:pt x="1146" y="37"/>
                </a:lnTo>
                <a:lnTo>
                  <a:pt x="1143" y="53"/>
                </a:lnTo>
                <a:lnTo>
                  <a:pt x="1138" y="69"/>
                </a:lnTo>
                <a:lnTo>
                  <a:pt x="1133" y="85"/>
                </a:lnTo>
                <a:lnTo>
                  <a:pt x="1126" y="99"/>
                </a:lnTo>
                <a:lnTo>
                  <a:pt x="1119" y="113"/>
                </a:lnTo>
                <a:lnTo>
                  <a:pt x="1111" y="126"/>
                </a:lnTo>
                <a:lnTo>
                  <a:pt x="1100" y="138"/>
                </a:lnTo>
                <a:lnTo>
                  <a:pt x="1090" y="150"/>
                </a:lnTo>
                <a:lnTo>
                  <a:pt x="1080" y="161"/>
                </a:lnTo>
                <a:lnTo>
                  <a:pt x="1068" y="170"/>
                </a:lnTo>
                <a:lnTo>
                  <a:pt x="1055" y="180"/>
                </a:lnTo>
                <a:lnTo>
                  <a:pt x="1042" y="189"/>
                </a:lnTo>
                <a:lnTo>
                  <a:pt x="1029" y="197"/>
                </a:lnTo>
                <a:lnTo>
                  <a:pt x="1015" y="205"/>
                </a:lnTo>
                <a:lnTo>
                  <a:pt x="1000" y="213"/>
                </a:lnTo>
                <a:lnTo>
                  <a:pt x="986" y="219"/>
                </a:lnTo>
                <a:lnTo>
                  <a:pt x="971" y="226"/>
                </a:lnTo>
                <a:lnTo>
                  <a:pt x="955" y="231"/>
                </a:lnTo>
                <a:lnTo>
                  <a:pt x="924" y="242"/>
                </a:lnTo>
                <a:lnTo>
                  <a:pt x="892" y="251"/>
                </a:lnTo>
                <a:lnTo>
                  <a:pt x="860" y="259"/>
                </a:lnTo>
                <a:lnTo>
                  <a:pt x="828" y="265"/>
                </a:lnTo>
                <a:lnTo>
                  <a:pt x="797" y="270"/>
                </a:lnTo>
                <a:lnTo>
                  <a:pt x="768" y="275"/>
                </a:lnTo>
                <a:lnTo>
                  <a:pt x="718" y="282"/>
                </a:lnTo>
                <a:lnTo>
                  <a:pt x="668" y="287"/>
                </a:lnTo>
                <a:lnTo>
                  <a:pt x="618" y="292"/>
                </a:lnTo>
                <a:lnTo>
                  <a:pt x="570" y="296"/>
                </a:lnTo>
                <a:lnTo>
                  <a:pt x="522" y="300"/>
                </a:lnTo>
                <a:lnTo>
                  <a:pt x="475" y="305"/>
                </a:lnTo>
                <a:lnTo>
                  <a:pt x="430" y="312"/>
                </a:lnTo>
                <a:lnTo>
                  <a:pt x="385" y="320"/>
                </a:lnTo>
                <a:lnTo>
                  <a:pt x="363" y="326"/>
                </a:lnTo>
                <a:lnTo>
                  <a:pt x="341" y="332"/>
                </a:lnTo>
                <a:lnTo>
                  <a:pt x="320" y="338"/>
                </a:lnTo>
                <a:lnTo>
                  <a:pt x="298" y="347"/>
                </a:lnTo>
                <a:lnTo>
                  <a:pt x="277" y="356"/>
                </a:lnTo>
                <a:lnTo>
                  <a:pt x="257" y="365"/>
                </a:lnTo>
                <a:lnTo>
                  <a:pt x="236" y="376"/>
                </a:lnTo>
                <a:lnTo>
                  <a:pt x="217" y="387"/>
                </a:lnTo>
                <a:lnTo>
                  <a:pt x="196" y="401"/>
                </a:lnTo>
                <a:lnTo>
                  <a:pt x="177" y="415"/>
                </a:lnTo>
                <a:lnTo>
                  <a:pt x="158" y="431"/>
                </a:lnTo>
                <a:lnTo>
                  <a:pt x="139" y="448"/>
                </a:lnTo>
                <a:lnTo>
                  <a:pt x="121" y="467"/>
                </a:lnTo>
                <a:lnTo>
                  <a:pt x="102" y="488"/>
                </a:lnTo>
                <a:lnTo>
                  <a:pt x="84" y="510"/>
                </a:lnTo>
                <a:lnTo>
                  <a:pt x="67" y="533"/>
                </a:lnTo>
                <a:lnTo>
                  <a:pt x="56" y="550"/>
                </a:lnTo>
                <a:lnTo>
                  <a:pt x="45" y="568"/>
                </a:lnTo>
                <a:lnTo>
                  <a:pt x="36" y="588"/>
                </a:lnTo>
                <a:lnTo>
                  <a:pt x="28" y="607"/>
                </a:lnTo>
                <a:lnTo>
                  <a:pt x="21" y="626"/>
                </a:lnTo>
                <a:lnTo>
                  <a:pt x="15" y="646"/>
                </a:lnTo>
                <a:lnTo>
                  <a:pt x="11" y="666"/>
                </a:lnTo>
                <a:lnTo>
                  <a:pt x="7" y="687"/>
                </a:lnTo>
                <a:lnTo>
                  <a:pt x="3" y="708"/>
                </a:lnTo>
                <a:lnTo>
                  <a:pt x="1" y="729"/>
                </a:lnTo>
                <a:lnTo>
                  <a:pt x="0" y="750"/>
                </a:lnTo>
                <a:lnTo>
                  <a:pt x="0" y="772"/>
                </a:lnTo>
                <a:lnTo>
                  <a:pt x="1" y="793"/>
                </a:lnTo>
                <a:lnTo>
                  <a:pt x="3" y="814"/>
                </a:lnTo>
                <a:lnTo>
                  <a:pt x="7" y="836"/>
                </a:lnTo>
                <a:lnTo>
                  <a:pt x="11" y="857"/>
                </a:lnTo>
                <a:lnTo>
                  <a:pt x="15" y="878"/>
                </a:lnTo>
                <a:lnTo>
                  <a:pt x="21" y="898"/>
                </a:lnTo>
                <a:lnTo>
                  <a:pt x="27" y="920"/>
                </a:lnTo>
                <a:lnTo>
                  <a:pt x="34" y="940"/>
                </a:lnTo>
                <a:lnTo>
                  <a:pt x="42" y="959"/>
                </a:lnTo>
                <a:lnTo>
                  <a:pt x="51" y="979"/>
                </a:lnTo>
                <a:lnTo>
                  <a:pt x="62" y="997"/>
                </a:lnTo>
                <a:lnTo>
                  <a:pt x="72" y="1017"/>
                </a:lnTo>
                <a:lnTo>
                  <a:pt x="83" y="1034"/>
                </a:lnTo>
                <a:lnTo>
                  <a:pt x="95" y="1052"/>
                </a:lnTo>
                <a:lnTo>
                  <a:pt x="108" y="1068"/>
                </a:lnTo>
                <a:lnTo>
                  <a:pt x="121" y="1084"/>
                </a:lnTo>
                <a:lnTo>
                  <a:pt x="135" y="1098"/>
                </a:lnTo>
                <a:lnTo>
                  <a:pt x="150" y="1112"/>
                </a:lnTo>
                <a:lnTo>
                  <a:pt x="166" y="1125"/>
                </a:lnTo>
                <a:lnTo>
                  <a:pt x="182" y="1138"/>
                </a:lnTo>
                <a:lnTo>
                  <a:pt x="210" y="1155"/>
                </a:lnTo>
                <a:lnTo>
                  <a:pt x="237" y="1171"/>
                </a:lnTo>
                <a:lnTo>
                  <a:pt x="266" y="1184"/>
                </a:lnTo>
                <a:lnTo>
                  <a:pt x="294" y="1194"/>
                </a:lnTo>
                <a:lnTo>
                  <a:pt x="324" y="1203"/>
                </a:lnTo>
                <a:lnTo>
                  <a:pt x="353" y="1209"/>
                </a:lnTo>
                <a:lnTo>
                  <a:pt x="383" y="1213"/>
                </a:lnTo>
                <a:lnTo>
                  <a:pt x="414" y="1216"/>
                </a:lnTo>
                <a:lnTo>
                  <a:pt x="444" y="1217"/>
                </a:lnTo>
                <a:lnTo>
                  <a:pt x="475" y="1216"/>
                </a:lnTo>
                <a:lnTo>
                  <a:pt x="504" y="1212"/>
                </a:lnTo>
                <a:lnTo>
                  <a:pt x="535" y="1207"/>
                </a:lnTo>
                <a:lnTo>
                  <a:pt x="566" y="1201"/>
                </a:lnTo>
                <a:lnTo>
                  <a:pt x="596" y="1193"/>
                </a:lnTo>
                <a:lnTo>
                  <a:pt x="626" y="1184"/>
                </a:lnTo>
                <a:lnTo>
                  <a:pt x="657" y="1172"/>
                </a:lnTo>
                <a:lnTo>
                  <a:pt x="685" y="1160"/>
                </a:lnTo>
                <a:lnTo>
                  <a:pt x="715" y="1146"/>
                </a:lnTo>
                <a:lnTo>
                  <a:pt x="743" y="1131"/>
                </a:lnTo>
                <a:lnTo>
                  <a:pt x="772" y="1115"/>
                </a:lnTo>
                <a:lnTo>
                  <a:pt x="799" y="1098"/>
                </a:lnTo>
                <a:lnTo>
                  <a:pt x="826" y="1080"/>
                </a:lnTo>
                <a:lnTo>
                  <a:pt x="852" y="1061"/>
                </a:lnTo>
                <a:lnTo>
                  <a:pt x="878" y="1041"/>
                </a:lnTo>
                <a:lnTo>
                  <a:pt x="903" y="1020"/>
                </a:lnTo>
                <a:lnTo>
                  <a:pt x="927" y="998"/>
                </a:lnTo>
                <a:lnTo>
                  <a:pt x="950" y="976"/>
                </a:lnTo>
                <a:lnTo>
                  <a:pt x="972" y="954"/>
                </a:lnTo>
                <a:lnTo>
                  <a:pt x="993" y="930"/>
                </a:lnTo>
                <a:lnTo>
                  <a:pt x="1013" y="906"/>
                </a:lnTo>
                <a:lnTo>
                  <a:pt x="1032" y="881"/>
                </a:lnTo>
                <a:lnTo>
                  <a:pt x="1049" y="857"/>
                </a:lnTo>
                <a:lnTo>
                  <a:pt x="1067" y="830"/>
                </a:lnTo>
                <a:lnTo>
                  <a:pt x="1084" y="804"/>
                </a:lnTo>
                <a:lnTo>
                  <a:pt x="1100" y="778"/>
                </a:lnTo>
                <a:lnTo>
                  <a:pt x="1116" y="751"/>
                </a:lnTo>
                <a:lnTo>
                  <a:pt x="1131" y="726"/>
                </a:lnTo>
                <a:lnTo>
                  <a:pt x="1145" y="699"/>
                </a:lnTo>
                <a:lnTo>
                  <a:pt x="1159" y="674"/>
                </a:lnTo>
                <a:lnTo>
                  <a:pt x="1171" y="648"/>
                </a:lnTo>
                <a:lnTo>
                  <a:pt x="1182" y="623"/>
                </a:lnTo>
                <a:lnTo>
                  <a:pt x="1192" y="597"/>
                </a:lnTo>
                <a:lnTo>
                  <a:pt x="1202" y="572"/>
                </a:lnTo>
                <a:lnTo>
                  <a:pt x="1211" y="546"/>
                </a:lnTo>
                <a:lnTo>
                  <a:pt x="1219" y="521"/>
                </a:lnTo>
                <a:lnTo>
                  <a:pt x="1225" y="495"/>
                </a:lnTo>
                <a:lnTo>
                  <a:pt x="1231" y="468"/>
                </a:lnTo>
                <a:lnTo>
                  <a:pt x="1236" y="443"/>
                </a:lnTo>
                <a:lnTo>
                  <a:pt x="1239" y="417"/>
                </a:lnTo>
                <a:lnTo>
                  <a:pt x="1241" y="391"/>
                </a:lnTo>
                <a:lnTo>
                  <a:pt x="1243" y="365"/>
                </a:lnTo>
                <a:lnTo>
                  <a:pt x="1243" y="338"/>
                </a:lnTo>
                <a:lnTo>
                  <a:pt x="1242" y="312"/>
                </a:lnTo>
                <a:lnTo>
                  <a:pt x="1240" y="285"/>
                </a:lnTo>
                <a:lnTo>
                  <a:pt x="1237" y="258"/>
                </a:lnTo>
                <a:lnTo>
                  <a:pt x="1232" y="231"/>
                </a:lnTo>
                <a:lnTo>
                  <a:pt x="1227" y="203"/>
                </a:lnTo>
                <a:lnTo>
                  <a:pt x="1220" y="176"/>
                </a:lnTo>
                <a:lnTo>
                  <a:pt x="1212" y="147"/>
                </a:lnTo>
                <a:lnTo>
                  <a:pt x="1201" y="118"/>
                </a:lnTo>
                <a:lnTo>
                  <a:pt x="1190" y="89"/>
                </a:lnTo>
                <a:lnTo>
                  <a:pt x="1178" y="61"/>
                </a:lnTo>
                <a:lnTo>
                  <a:pt x="1165" y="31"/>
                </a:lnTo>
                <a:lnTo>
                  <a:pt x="1149" y="0"/>
                </a:lnTo>
                <a:close/>
              </a:path>
            </a:pathLst>
          </a:custGeom>
          <a:solidFill>
            <a:srgbClr val="50B3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05" name="グループ化 104"/>
          <p:cNvGrpSpPr/>
          <p:nvPr/>
        </p:nvGrpSpPr>
        <p:grpSpPr>
          <a:xfrm>
            <a:off x="5265205" y="731574"/>
            <a:ext cx="408137" cy="377903"/>
            <a:chOff x="8420305" y="265253"/>
            <a:chExt cx="721704" cy="206375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 rot="774065">
              <a:off x="8420305" y="265253"/>
              <a:ext cx="709613" cy="206375"/>
            </a:xfrm>
            <a:custGeom>
              <a:avLst/>
              <a:gdLst/>
              <a:ahLst/>
              <a:cxnLst>
                <a:cxn ang="0">
                  <a:pos x="33" y="956"/>
                </a:cxn>
                <a:cxn ang="0">
                  <a:pos x="81" y="957"/>
                </a:cxn>
                <a:cxn ang="0">
                  <a:pos x="125" y="945"/>
                </a:cxn>
                <a:cxn ang="0">
                  <a:pos x="166" y="925"/>
                </a:cxn>
                <a:cxn ang="0">
                  <a:pos x="203" y="896"/>
                </a:cxn>
                <a:cxn ang="0">
                  <a:pos x="237" y="861"/>
                </a:cxn>
                <a:cxn ang="0">
                  <a:pos x="267" y="821"/>
                </a:cxn>
                <a:cxn ang="0">
                  <a:pos x="319" y="734"/>
                </a:cxn>
                <a:cxn ang="0">
                  <a:pos x="360" y="646"/>
                </a:cxn>
                <a:cxn ang="0">
                  <a:pos x="418" y="502"/>
                </a:cxn>
                <a:cxn ang="0">
                  <a:pos x="472" y="362"/>
                </a:cxn>
                <a:cxn ang="0">
                  <a:pos x="502" y="297"/>
                </a:cxn>
                <a:cxn ang="0">
                  <a:pos x="535" y="235"/>
                </a:cxn>
                <a:cxn ang="0">
                  <a:pos x="574" y="179"/>
                </a:cxn>
                <a:cxn ang="0">
                  <a:pos x="622" y="127"/>
                </a:cxn>
                <a:cxn ang="0">
                  <a:pos x="678" y="81"/>
                </a:cxn>
                <a:cxn ang="0">
                  <a:pos x="746" y="42"/>
                </a:cxn>
                <a:cxn ang="0">
                  <a:pos x="817" y="13"/>
                </a:cxn>
                <a:cxn ang="0">
                  <a:pos x="876" y="1"/>
                </a:cxn>
                <a:cxn ang="0">
                  <a:pos x="936" y="0"/>
                </a:cxn>
                <a:cxn ang="0">
                  <a:pos x="997" y="10"/>
                </a:cxn>
                <a:cxn ang="0">
                  <a:pos x="1055" y="29"/>
                </a:cxn>
                <a:cxn ang="0">
                  <a:pos x="1111" y="56"/>
                </a:cxn>
                <a:cxn ang="0">
                  <a:pos x="1164" y="90"/>
                </a:cxn>
                <a:cxn ang="0">
                  <a:pos x="1212" y="131"/>
                </a:cxn>
                <a:cxn ang="0">
                  <a:pos x="1254" y="178"/>
                </a:cxn>
                <a:cxn ang="0">
                  <a:pos x="1287" y="231"/>
                </a:cxn>
                <a:cxn ang="0">
                  <a:pos x="1314" y="288"/>
                </a:cxn>
                <a:cxn ang="0">
                  <a:pos x="1334" y="372"/>
                </a:cxn>
                <a:cxn ang="0">
                  <a:pos x="1340" y="468"/>
                </a:cxn>
                <a:cxn ang="0">
                  <a:pos x="1326" y="561"/>
                </a:cxn>
                <a:cxn ang="0">
                  <a:pos x="1297" y="652"/>
                </a:cxn>
                <a:cxn ang="0">
                  <a:pos x="1253" y="737"/>
                </a:cxn>
                <a:cxn ang="0">
                  <a:pos x="1197" y="817"/>
                </a:cxn>
                <a:cxn ang="0">
                  <a:pos x="1131" y="890"/>
                </a:cxn>
                <a:cxn ang="0">
                  <a:pos x="1059" y="956"/>
                </a:cxn>
                <a:cxn ang="0">
                  <a:pos x="980" y="1012"/>
                </a:cxn>
                <a:cxn ang="0">
                  <a:pos x="898" y="1058"/>
                </a:cxn>
                <a:cxn ang="0">
                  <a:pos x="815" y="1093"/>
                </a:cxn>
                <a:cxn ang="0">
                  <a:pos x="727" y="1122"/>
                </a:cxn>
                <a:cxn ang="0">
                  <a:pos x="643" y="1144"/>
                </a:cxn>
                <a:cxn ang="0">
                  <a:pos x="562" y="1159"/>
                </a:cxn>
                <a:cxn ang="0">
                  <a:pos x="482" y="1167"/>
                </a:cxn>
                <a:cxn ang="0">
                  <a:pos x="406" y="1165"/>
                </a:cxn>
                <a:cxn ang="0">
                  <a:pos x="331" y="1153"/>
                </a:cxn>
                <a:cxn ang="0">
                  <a:pos x="259" y="1131"/>
                </a:cxn>
                <a:cxn ang="0">
                  <a:pos x="187" y="1098"/>
                </a:cxn>
                <a:cxn ang="0">
                  <a:pos x="116" y="1053"/>
                </a:cxn>
                <a:cxn ang="0">
                  <a:pos x="46" y="995"/>
                </a:cxn>
              </a:cxnLst>
              <a:rect l="0" t="0" r="r" b="b"/>
              <a:pathLst>
                <a:path w="1341" h="1167">
                  <a:moveTo>
                    <a:pt x="0" y="949"/>
                  </a:moveTo>
                  <a:lnTo>
                    <a:pt x="16" y="953"/>
                  </a:lnTo>
                  <a:lnTo>
                    <a:pt x="33" y="956"/>
                  </a:lnTo>
                  <a:lnTo>
                    <a:pt x="50" y="958"/>
                  </a:lnTo>
                  <a:lnTo>
                    <a:pt x="66" y="958"/>
                  </a:lnTo>
                  <a:lnTo>
                    <a:pt x="81" y="957"/>
                  </a:lnTo>
                  <a:lnTo>
                    <a:pt x="97" y="954"/>
                  </a:lnTo>
                  <a:lnTo>
                    <a:pt x="111" y="951"/>
                  </a:lnTo>
                  <a:lnTo>
                    <a:pt x="125" y="945"/>
                  </a:lnTo>
                  <a:lnTo>
                    <a:pt x="140" y="940"/>
                  </a:lnTo>
                  <a:lnTo>
                    <a:pt x="153" y="933"/>
                  </a:lnTo>
                  <a:lnTo>
                    <a:pt x="166" y="925"/>
                  </a:lnTo>
                  <a:lnTo>
                    <a:pt x="178" y="916"/>
                  </a:lnTo>
                  <a:lnTo>
                    <a:pt x="191" y="906"/>
                  </a:lnTo>
                  <a:lnTo>
                    <a:pt x="203" y="896"/>
                  </a:lnTo>
                  <a:lnTo>
                    <a:pt x="215" y="885"/>
                  </a:lnTo>
                  <a:lnTo>
                    <a:pt x="225" y="873"/>
                  </a:lnTo>
                  <a:lnTo>
                    <a:pt x="237" y="861"/>
                  </a:lnTo>
                  <a:lnTo>
                    <a:pt x="247" y="848"/>
                  </a:lnTo>
                  <a:lnTo>
                    <a:pt x="257" y="835"/>
                  </a:lnTo>
                  <a:lnTo>
                    <a:pt x="267" y="821"/>
                  </a:lnTo>
                  <a:lnTo>
                    <a:pt x="285" y="792"/>
                  </a:lnTo>
                  <a:lnTo>
                    <a:pt x="303" y="763"/>
                  </a:lnTo>
                  <a:lnTo>
                    <a:pt x="319" y="734"/>
                  </a:lnTo>
                  <a:lnTo>
                    <a:pt x="333" y="704"/>
                  </a:lnTo>
                  <a:lnTo>
                    <a:pt x="348" y="674"/>
                  </a:lnTo>
                  <a:lnTo>
                    <a:pt x="360" y="646"/>
                  </a:lnTo>
                  <a:lnTo>
                    <a:pt x="381" y="597"/>
                  </a:lnTo>
                  <a:lnTo>
                    <a:pt x="400" y="549"/>
                  </a:lnTo>
                  <a:lnTo>
                    <a:pt x="418" y="502"/>
                  </a:lnTo>
                  <a:lnTo>
                    <a:pt x="436" y="454"/>
                  </a:lnTo>
                  <a:lnTo>
                    <a:pt x="454" y="408"/>
                  </a:lnTo>
                  <a:lnTo>
                    <a:pt x="472" y="362"/>
                  </a:lnTo>
                  <a:lnTo>
                    <a:pt x="481" y="341"/>
                  </a:lnTo>
                  <a:lnTo>
                    <a:pt x="492" y="319"/>
                  </a:lnTo>
                  <a:lnTo>
                    <a:pt x="502" y="297"/>
                  </a:lnTo>
                  <a:lnTo>
                    <a:pt x="512" y="276"/>
                  </a:lnTo>
                  <a:lnTo>
                    <a:pt x="523" y="256"/>
                  </a:lnTo>
                  <a:lnTo>
                    <a:pt x="535" y="235"/>
                  </a:lnTo>
                  <a:lnTo>
                    <a:pt x="548" y="216"/>
                  </a:lnTo>
                  <a:lnTo>
                    <a:pt x="561" y="197"/>
                  </a:lnTo>
                  <a:lnTo>
                    <a:pt x="574" y="179"/>
                  </a:lnTo>
                  <a:lnTo>
                    <a:pt x="590" y="161"/>
                  </a:lnTo>
                  <a:lnTo>
                    <a:pt x="605" y="144"/>
                  </a:lnTo>
                  <a:lnTo>
                    <a:pt x="622" y="127"/>
                  </a:lnTo>
                  <a:lnTo>
                    <a:pt x="640" y="111"/>
                  </a:lnTo>
                  <a:lnTo>
                    <a:pt x="658" y="96"/>
                  </a:lnTo>
                  <a:lnTo>
                    <a:pt x="678" y="81"/>
                  </a:lnTo>
                  <a:lnTo>
                    <a:pt x="700" y="67"/>
                  </a:lnTo>
                  <a:lnTo>
                    <a:pt x="722" y="53"/>
                  </a:lnTo>
                  <a:lnTo>
                    <a:pt x="746" y="42"/>
                  </a:lnTo>
                  <a:lnTo>
                    <a:pt x="771" y="30"/>
                  </a:lnTo>
                  <a:lnTo>
                    <a:pt x="799" y="19"/>
                  </a:lnTo>
                  <a:lnTo>
                    <a:pt x="817" y="13"/>
                  </a:lnTo>
                  <a:lnTo>
                    <a:pt x="836" y="8"/>
                  </a:lnTo>
                  <a:lnTo>
                    <a:pt x="857" y="3"/>
                  </a:lnTo>
                  <a:lnTo>
                    <a:pt x="876" y="1"/>
                  </a:lnTo>
                  <a:lnTo>
                    <a:pt x="896" y="0"/>
                  </a:lnTo>
                  <a:lnTo>
                    <a:pt x="916" y="0"/>
                  </a:lnTo>
                  <a:lnTo>
                    <a:pt x="936" y="0"/>
                  </a:lnTo>
                  <a:lnTo>
                    <a:pt x="957" y="2"/>
                  </a:lnTo>
                  <a:lnTo>
                    <a:pt x="976" y="6"/>
                  </a:lnTo>
                  <a:lnTo>
                    <a:pt x="997" y="10"/>
                  </a:lnTo>
                  <a:lnTo>
                    <a:pt x="1016" y="15"/>
                  </a:lnTo>
                  <a:lnTo>
                    <a:pt x="1035" y="22"/>
                  </a:lnTo>
                  <a:lnTo>
                    <a:pt x="1055" y="29"/>
                  </a:lnTo>
                  <a:lnTo>
                    <a:pt x="1074" y="36"/>
                  </a:lnTo>
                  <a:lnTo>
                    <a:pt x="1093" y="46"/>
                  </a:lnTo>
                  <a:lnTo>
                    <a:pt x="1111" y="56"/>
                  </a:lnTo>
                  <a:lnTo>
                    <a:pt x="1129" y="66"/>
                  </a:lnTo>
                  <a:lnTo>
                    <a:pt x="1147" y="78"/>
                  </a:lnTo>
                  <a:lnTo>
                    <a:pt x="1164" y="90"/>
                  </a:lnTo>
                  <a:lnTo>
                    <a:pt x="1180" y="104"/>
                  </a:lnTo>
                  <a:lnTo>
                    <a:pt x="1197" y="117"/>
                  </a:lnTo>
                  <a:lnTo>
                    <a:pt x="1212" y="131"/>
                  </a:lnTo>
                  <a:lnTo>
                    <a:pt x="1226" y="146"/>
                  </a:lnTo>
                  <a:lnTo>
                    <a:pt x="1241" y="162"/>
                  </a:lnTo>
                  <a:lnTo>
                    <a:pt x="1254" y="178"/>
                  </a:lnTo>
                  <a:lnTo>
                    <a:pt x="1266" y="195"/>
                  </a:lnTo>
                  <a:lnTo>
                    <a:pt x="1277" y="213"/>
                  </a:lnTo>
                  <a:lnTo>
                    <a:pt x="1287" y="231"/>
                  </a:lnTo>
                  <a:lnTo>
                    <a:pt x="1298" y="249"/>
                  </a:lnTo>
                  <a:lnTo>
                    <a:pt x="1306" y="268"/>
                  </a:lnTo>
                  <a:lnTo>
                    <a:pt x="1314" y="288"/>
                  </a:lnTo>
                  <a:lnTo>
                    <a:pt x="1320" y="307"/>
                  </a:lnTo>
                  <a:lnTo>
                    <a:pt x="1328" y="340"/>
                  </a:lnTo>
                  <a:lnTo>
                    <a:pt x="1334" y="372"/>
                  </a:lnTo>
                  <a:lnTo>
                    <a:pt x="1339" y="404"/>
                  </a:lnTo>
                  <a:lnTo>
                    <a:pt x="1341" y="436"/>
                  </a:lnTo>
                  <a:lnTo>
                    <a:pt x="1340" y="468"/>
                  </a:lnTo>
                  <a:lnTo>
                    <a:pt x="1337" y="499"/>
                  </a:lnTo>
                  <a:lnTo>
                    <a:pt x="1332" y="530"/>
                  </a:lnTo>
                  <a:lnTo>
                    <a:pt x="1326" y="561"/>
                  </a:lnTo>
                  <a:lnTo>
                    <a:pt x="1318" y="592"/>
                  </a:lnTo>
                  <a:lnTo>
                    <a:pt x="1308" y="622"/>
                  </a:lnTo>
                  <a:lnTo>
                    <a:pt x="1297" y="652"/>
                  </a:lnTo>
                  <a:lnTo>
                    <a:pt x="1283" y="680"/>
                  </a:lnTo>
                  <a:lnTo>
                    <a:pt x="1269" y="709"/>
                  </a:lnTo>
                  <a:lnTo>
                    <a:pt x="1253" y="737"/>
                  </a:lnTo>
                  <a:lnTo>
                    <a:pt x="1235" y="764"/>
                  </a:lnTo>
                  <a:lnTo>
                    <a:pt x="1217" y="791"/>
                  </a:lnTo>
                  <a:lnTo>
                    <a:pt x="1197" y="817"/>
                  </a:lnTo>
                  <a:lnTo>
                    <a:pt x="1176" y="842"/>
                  </a:lnTo>
                  <a:lnTo>
                    <a:pt x="1154" y="867"/>
                  </a:lnTo>
                  <a:lnTo>
                    <a:pt x="1131" y="890"/>
                  </a:lnTo>
                  <a:lnTo>
                    <a:pt x="1108" y="912"/>
                  </a:lnTo>
                  <a:lnTo>
                    <a:pt x="1083" y="935"/>
                  </a:lnTo>
                  <a:lnTo>
                    <a:pt x="1059" y="956"/>
                  </a:lnTo>
                  <a:lnTo>
                    <a:pt x="1032" y="975"/>
                  </a:lnTo>
                  <a:lnTo>
                    <a:pt x="1007" y="994"/>
                  </a:lnTo>
                  <a:lnTo>
                    <a:pt x="980" y="1012"/>
                  </a:lnTo>
                  <a:lnTo>
                    <a:pt x="953" y="1028"/>
                  </a:lnTo>
                  <a:lnTo>
                    <a:pt x="925" y="1044"/>
                  </a:lnTo>
                  <a:lnTo>
                    <a:pt x="898" y="1058"/>
                  </a:lnTo>
                  <a:lnTo>
                    <a:pt x="870" y="1072"/>
                  </a:lnTo>
                  <a:lnTo>
                    <a:pt x="843" y="1084"/>
                  </a:lnTo>
                  <a:lnTo>
                    <a:pt x="815" y="1093"/>
                  </a:lnTo>
                  <a:lnTo>
                    <a:pt x="785" y="1104"/>
                  </a:lnTo>
                  <a:lnTo>
                    <a:pt x="756" y="1114"/>
                  </a:lnTo>
                  <a:lnTo>
                    <a:pt x="727" y="1122"/>
                  </a:lnTo>
                  <a:lnTo>
                    <a:pt x="699" y="1131"/>
                  </a:lnTo>
                  <a:lnTo>
                    <a:pt x="670" y="1138"/>
                  </a:lnTo>
                  <a:lnTo>
                    <a:pt x="643" y="1144"/>
                  </a:lnTo>
                  <a:lnTo>
                    <a:pt x="615" y="1151"/>
                  </a:lnTo>
                  <a:lnTo>
                    <a:pt x="589" y="1155"/>
                  </a:lnTo>
                  <a:lnTo>
                    <a:pt x="562" y="1159"/>
                  </a:lnTo>
                  <a:lnTo>
                    <a:pt x="535" y="1163"/>
                  </a:lnTo>
                  <a:lnTo>
                    <a:pt x="509" y="1165"/>
                  </a:lnTo>
                  <a:lnTo>
                    <a:pt x="482" y="1167"/>
                  </a:lnTo>
                  <a:lnTo>
                    <a:pt x="457" y="1167"/>
                  </a:lnTo>
                  <a:lnTo>
                    <a:pt x="431" y="1166"/>
                  </a:lnTo>
                  <a:lnTo>
                    <a:pt x="406" y="1165"/>
                  </a:lnTo>
                  <a:lnTo>
                    <a:pt x="381" y="1161"/>
                  </a:lnTo>
                  <a:lnTo>
                    <a:pt x="356" y="1158"/>
                  </a:lnTo>
                  <a:lnTo>
                    <a:pt x="331" y="1153"/>
                  </a:lnTo>
                  <a:lnTo>
                    <a:pt x="307" y="1147"/>
                  </a:lnTo>
                  <a:lnTo>
                    <a:pt x="282" y="1139"/>
                  </a:lnTo>
                  <a:lnTo>
                    <a:pt x="259" y="1131"/>
                  </a:lnTo>
                  <a:lnTo>
                    <a:pt x="234" y="1121"/>
                  </a:lnTo>
                  <a:lnTo>
                    <a:pt x="211" y="1110"/>
                  </a:lnTo>
                  <a:lnTo>
                    <a:pt x="187" y="1098"/>
                  </a:lnTo>
                  <a:lnTo>
                    <a:pt x="163" y="1084"/>
                  </a:lnTo>
                  <a:lnTo>
                    <a:pt x="140" y="1069"/>
                  </a:lnTo>
                  <a:lnTo>
                    <a:pt x="116" y="1053"/>
                  </a:lnTo>
                  <a:lnTo>
                    <a:pt x="93" y="1035"/>
                  </a:lnTo>
                  <a:lnTo>
                    <a:pt x="69" y="1016"/>
                  </a:lnTo>
                  <a:lnTo>
                    <a:pt x="46" y="995"/>
                  </a:lnTo>
                  <a:lnTo>
                    <a:pt x="22" y="973"/>
                  </a:lnTo>
                  <a:lnTo>
                    <a:pt x="0" y="949"/>
                  </a:lnTo>
                  <a:close/>
                </a:path>
              </a:pathLst>
            </a:custGeom>
            <a:solidFill>
              <a:srgbClr val="50B3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 rot="744727">
              <a:off x="8571678" y="342429"/>
              <a:ext cx="570331" cy="80541"/>
            </a:xfrm>
            <a:custGeom>
              <a:avLst/>
              <a:gdLst/>
              <a:ahLst/>
              <a:cxnLst>
                <a:cxn ang="0">
                  <a:pos x="13" y="996"/>
                </a:cxn>
                <a:cxn ang="0">
                  <a:pos x="73" y="972"/>
                </a:cxn>
                <a:cxn ang="0">
                  <a:pos x="117" y="947"/>
                </a:cxn>
                <a:cxn ang="0">
                  <a:pos x="150" y="926"/>
                </a:cxn>
                <a:cxn ang="0">
                  <a:pos x="185" y="900"/>
                </a:cxn>
                <a:cxn ang="0">
                  <a:pos x="221" y="867"/>
                </a:cxn>
                <a:cxn ang="0">
                  <a:pos x="257" y="829"/>
                </a:cxn>
                <a:cxn ang="0">
                  <a:pos x="294" y="785"/>
                </a:cxn>
                <a:cxn ang="0">
                  <a:pos x="331" y="733"/>
                </a:cxn>
                <a:cxn ang="0">
                  <a:pos x="365" y="675"/>
                </a:cxn>
                <a:cxn ang="0">
                  <a:pos x="398" y="609"/>
                </a:cxn>
                <a:cxn ang="0">
                  <a:pos x="428" y="536"/>
                </a:cxn>
                <a:cxn ang="0">
                  <a:pos x="455" y="455"/>
                </a:cxn>
                <a:cxn ang="0">
                  <a:pos x="486" y="382"/>
                </a:cxn>
                <a:cxn ang="0">
                  <a:pos x="520" y="317"/>
                </a:cxn>
                <a:cxn ang="0">
                  <a:pos x="557" y="261"/>
                </a:cxn>
                <a:cxn ang="0">
                  <a:pos x="596" y="212"/>
                </a:cxn>
                <a:cxn ang="0">
                  <a:pos x="637" y="170"/>
                </a:cxn>
                <a:cxn ang="0">
                  <a:pos x="679" y="134"/>
                </a:cxn>
                <a:cxn ang="0">
                  <a:pos x="721" y="104"/>
                </a:cxn>
                <a:cxn ang="0">
                  <a:pos x="763" y="80"/>
                </a:cxn>
                <a:cxn ang="0">
                  <a:pos x="805" y="60"/>
                </a:cxn>
                <a:cxn ang="0">
                  <a:pos x="845" y="44"/>
                </a:cxn>
                <a:cxn ang="0">
                  <a:pos x="883" y="31"/>
                </a:cxn>
                <a:cxn ang="0">
                  <a:pos x="965" y="10"/>
                </a:cxn>
                <a:cxn ang="0">
                  <a:pos x="1016" y="3"/>
                </a:cxn>
                <a:cxn ang="0">
                  <a:pos x="1026" y="25"/>
                </a:cxn>
                <a:cxn ang="0">
                  <a:pos x="1036" y="50"/>
                </a:cxn>
                <a:cxn ang="0">
                  <a:pos x="1039" y="71"/>
                </a:cxn>
                <a:cxn ang="0">
                  <a:pos x="1040" y="93"/>
                </a:cxn>
                <a:cxn ang="0">
                  <a:pos x="1035" y="116"/>
                </a:cxn>
                <a:cxn ang="0">
                  <a:pos x="1016" y="127"/>
                </a:cxn>
                <a:cxn ang="0">
                  <a:pos x="952" y="132"/>
                </a:cxn>
                <a:cxn ang="0">
                  <a:pos x="889" y="144"/>
                </a:cxn>
                <a:cxn ang="0">
                  <a:pos x="835" y="160"/>
                </a:cxn>
                <a:cxn ang="0">
                  <a:pos x="798" y="175"/>
                </a:cxn>
                <a:cxn ang="0">
                  <a:pos x="759" y="193"/>
                </a:cxn>
                <a:cxn ang="0">
                  <a:pos x="721" y="214"/>
                </a:cxn>
                <a:cxn ang="0">
                  <a:pos x="685" y="241"/>
                </a:cxn>
                <a:cxn ang="0">
                  <a:pos x="650" y="273"/>
                </a:cxn>
                <a:cxn ang="0">
                  <a:pos x="617" y="309"/>
                </a:cxn>
                <a:cxn ang="0">
                  <a:pos x="589" y="351"/>
                </a:cxn>
                <a:cxn ang="0">
                  <a:pos x="525" y="476"/>
                </a:cxn>
                <a:cxn ang="0">
                  <a:pos x="450" y="635"/>
                </a:cxn>
                <a:cxn ang="0">
                  <a:pos x="408" y="712"/>
                </a:cxn>
                <a:cxn ang="0">
                  <a:pos x="379" y="761"/>
                </a:cxn>
                <a:cxn ang="0">
                  <a:pos x="347" y="808"/>
                </a:cxn>
                <a:cxn ang="0">
                  <a:pos x="312" y="851"/>
                </a:cxn>
                <a:cxn ang="0">
                  <a:pos x="275" y="890"/>
                </a:cxn>
                <a:cxn ang="0">
                  <a:pos x="235" y="924"/>
                </a:cxn>
                <a:cxn ang="0">
                  <a:pos x="190" y="953"/>
                </a:cxn>
                <a:cxn ang="0">
                  <a:pos x="142" y="975"/>
                </a:cxn>
                <a:cxn ang="0">
                  <a:pos x="89" y="991"/>
                </a:cxn>
                <a:cxn ang="0">
                  <a:pos x="31" y="1000"/>
                </a:cxn>
              </a:cxnLst>
              <a:rect l="0" t="0" r="r" b="b"/>
              <a:pathLst>
                <a:path w="1040" h="1001">
                  <a:moveTo>
                    <a:pt x="0" y="1001"/>
                  </a:moveTo>
                  <a:lnTo>
                    <a:pt x="13" y="996"/>
                  </a:lnTo>
                  <a:lnTo>
                    <a:pt x="49" y="984"/>
                  </a:lnTo>
                  <a:lnTo>
                    <a:pt x="73" y="972"/>
                  </a:lnTo>
                  <a:lnTo>
                    <a:pt x="102" y="957"/>
                  </a:lnTo>
                  <a:lnTo>
                    <a:pt x="117" y="947"/>
                  </a:lnTo>
                  <a:lnTo>
                    <a:pt x="134" y="938"/>
                  </a:lnTo>
                  <a:lnTo>
                    <a:pt x="150" y="926"/>
                  </a:lnTo>
                  <a:lnTo>
                    <a:pt x="167" y="913"/>
                  </a:lnTo>
                  <a:lnTo>
                    <a:pt x="185" y="900"/>
                  </a:lnTo>
                  <a:lnTo>
                    <a:pt x="203" y="884"/>
                  </a:lnTo>
                  <a:lnTo>
                    <a:pt x="221" y="867"/>
                  </a:lnTo>
                  <a:lnTo>
                    <a:pt x="240" y="848"/>
                  </a:lnTo>
                  <a:lnTo>
                    <a:pt x="257" y="829"/>
                  </a:lnTo>
                  <a:lnTo>
                    <a:pt x="276" y="808"/>
                  </a:lnTo>
                  <a:lnTo>
                    <a:pt x="294" y="785"/>
                  </a:lnTo>
                  <a:lnTo>
                    <a:pt x="312" y="760"/>
                  </a:lnTo>
                  <a:lnTo>
                    <a:pt x="331" y="733"/>
                  </a:lnTo>
                  <a:lnTo>
                    <a:pt x="348" y="706"/>
                  </a:lnTo>
                  <a:lnTo>
                    <a:pt x="365" y="675"/>
                  </a:lnTo>
                  <a:lnTo>
                    <a:pt x="382" y="643"/>
                  </a:lnTo>
                  <a:lnTo>
                    <a:pt x="398" y="609"/>
                  </a:lnTo>
                  <a:lnTo>
                    <a:pt x="413" y="573"/>
                  </a:lnTo>
                  <a:lnTo>
                    <a:pt x="428" y="536"/>
                  </a:lnTo>
                  <a:lnTo>
                    <a:pt x="442" y="495"/>
                  </a:lnTo>
                  <a:lnTo>
                    <a:pt x="455" y="455"/>
                  </a:lnTo>
                  <a:lnTo>
                    <a:pt x="470" y="417"/>
                  </a:lnTo>
                  <a:lnTo>
                    <a:pt x="486" y="382"/>
                  </a:lnTo>
                  <a:lnTo>
                    <a:pt x="503" y="348"/>
                  </a:lnTo>
                  <a:lnTo>
                    <a:pt x="520" y="317"/>
                  </a:lnTo>
                  <a:lnTo>
                    <a:pt x="538" y="289"/>
                  </a:lnTo>
                  <a:lnTo>
                    <a:pt x="557" y="261"/>
                  </a:lnTo>
                  <a:lnTo>
                    <a:pt x="576" y="235"/>
                  </a:lnTo>
                  <a:lnTo>
                    <a:pt x="596" y="212"/>
                  </a:lnTo>
                  <a:lnTo>
                    <a:pt x="616" y="191"/>
                  </a:lnTo>
                  <a:lnTo>
                    <a:pt x="637" y="170"/>
                  </a:lnTo>
                  <a:lnTo>
                    <a:pt x="658" y="151"/>
                  </a:lnTo>
                  <a:lnTo>
                    <a:pt x="679" y="134"/>
                  </a:lnTo>
                  <a:lnTo>
                    <a:pt x="700" y="119"/>
                  </a:lnTo>
                  <a:lnTo>
                    <a:pt x="721" y="104"/>
                  </a:lnTo>
                  <a:lnTo>
                    <a:pt x="742" y="92"/>
                  </a:lnTo>
                  <a:lnTo>
                    <a:pt x="763" y="80"/>
                  </a:lnTo>
                  <a:lnTo>
                    <a:pt x="784" y="69"/>
                  </a:lnTo>
                  <a:lnTo>
                    <a:pt x="805" y="60"/>
                  </a:lnTo>
                  <a:lnTo>
                    <a:pt x="825" y="51"/>
                  </a:lnTo>
                  <a:lnTo>
                    <a:pt x="845" y="44"/>
                  </a:lnTo>
                  <a:lnTo>
                    <a:pt x="864" y="36"/>
                  </a:lnTo>
                  <a:lnTo>
                    <a:pt x="883" y="31"/>
                  </a:lnTo>
                  <a:lnTo>
                    <a:pt x="901" y="26"/>
                  </a:lnTo>
                  <a:lnTo>
                    <a:pt x="965" y="10"/>
                  </a:lnTo>
                  <a:lnTo>
                    <a:pt x="1014" y="0"/>
                  </a:lnTo>
                  <a:lnTo>
                    <a:pt x="1016" y="3"/>
                  </a:lnTo>
                  <a:lnTo>
                    <a:pt x="1020" y="12"/>
                  </a:lnTo>
                  <a:lnTo>
                    <a:pt x="1026" y="25"/>
                  </a:lnTo>
                  <a:lnTo>
                    <a:pt x="1033" y="42"/>
                  </a:lnTo>
                  <a:lnTo>
                    <a:pt x="1036" y="50"/>
                  </a:lnTo>
                  <a:lnTo>
                    <a:pt x="1038" y="61"/>
                  </a:lnTo>
                  <a:lnTo>
                    <a:pt x="1039" y="71"/>
                  </a:lnTo>
                  <a:lnTo>
                    <a:pt x="1040" y="82"/>
                  </a:lnTo>
                  <a:lnTo>
                    <a:pt x="1040" y="93"/>
                  </a:lnTo>
                  <a:lnTo>
                    <a:pt x="1038" y="104"/>
                  </a:lnTo>
                  <a:lnTo>
                    <a:pt x="1035" y="116"/>
                  </a:lnTo>
                  <a:lnTo>
                    <a:pt x="1031" y="127"/>
                  </a:lnTo>
                  <a:lnTo>
                    <a:pt x="1016" y="127"/>
                  </a:lnTo>
                  <a:lnTo>
                    <a:pt x="979" y="129"/>
                  </a:lnTo>
                  <a:lnTo>
                    <a:pt x="952" y="132"/>
                  </a:lnTo>
                  <a:lnTo>
                    <a:pt x="922" y="137"/>
                  </a:lnTo>
                  <a:lnTo>
                    <a:pt x="889" y="144"/>
                  </a:lnTo>
                  <a:lnTo>
                    <a:pt x="853" y="154"/>
                  </a:lnTo>
                  <a:lnTo>
                    <a:pt x="835" y="160"/>
                  </a:lnTo>
                  <a:lnTo>
                    <a:pt x="816" y="166"/>
                  </a:lnTo>
                  <a:lnTo>
                    <a:pt x="798" y="175"/>
                  </a:lnTo>
                  <a:lnTo>
                    <a:pt x="779" y="183"/>
                  </a:lnTo>
                  <a:lnTo>
                    <a:pt x="759" y="193"/>
                  </a:lnTo>
                  <a:lnTo>
                    <a:pt x="741" y="202"/>
                  </a:lnTo>
                  <a:lnTo>
                    <a:pt x="721" y="214"/>
                  </a:lnTo>
                  <a:lnTo>
                    <a:pt x="703" y="227"/>
                  </a:lnTo>
                  <a:lnTo>
                    <a:pt x="685" y="241"/>
                  </a:lnTo>
                  <a:lnTo>
                    <a:pt x="667" y="257"/>
                  </a:lnTo>
                  <a:lnTo>
                    <a:pt x="650" y="273"/>
                  </a:lnTo>
                  <a:lnTo>
                    <a:pt x="634" y="290"/>
                  </a:lnTo>
                  <a:lnTo>
                    <a:pt x="617" y="309"/>
                  </a:lnTo>
                  <a:lnTo>
                    <a:pt x="602" y="330"/>
                  </a:lnTo>
                  <a:lnTo>
                    <a:pt x="589" y="351"/>
                  </a:lnTo>
                  <a:lnTo>
                    <a:pt x="575" y="375"/>
                  </a:lnTo>
                  <a:lnTo>
                    <a:pt x="525" y="476"/>
                  </a:lnTo>
                  <a:lnTo>
                    <a:pt x="475" y="582"/>
                  </a:lnTo>
                  <a:lnTo>
                    <a:pt x="450" y="635"/>
                  </a:lnTo>
                  <a:lnTo>
                    <a:pt x="422" y="687"/>
                  </a:lnTo>
                  <a:lnTo>
                    <a:pt x="408" y="712"/>
                  </a:lnTo>
                  <a:lnTo>
                    <a:pt x="394" y="737"/>
                  </a:lnTo>
                  <a:lnTo>
                    <a:pt x="379" y="761"/>
                  </a:lnTo>
                  <a:lnTo>
                    <a:pt x="363" y="785"/>
                  </a:lnTo>
                  <a:lnTo>
                    <a:pt x="347" y="808"/>
                  </a:lnTo>
                  <a:lnTo>
                    <a:pt x="330" y="829"/>
                  </a:lnTo>
                  <a:lnTo>
                    <a:pt x="312" y="851"/>
                  </a:lnTo>
                  <a:lnTo>
                    <a:pt x="294" y="871"/>
                  </a:lnTo>
                  <a:lnTo>
                    <a:pt x="275" y="890"/>
                  </a:lnTo>
                  <a:lnTo>
                    <a:pt x="255" y="907"/>
                  </a:lnTo>
                  <a:lnTo>
                    <a:pt x="235" y="924"/>
                  </a:lnTo>
                  <a:lnTo>
                    <a:pt x="212" y="939"/>
                  </a:lnTo>
                  <a:lnTo>
                    <a:pt x="190" y="953"/>
                  </a:lnTo>
                  <a:lnTo>
                    <a:pt x="166" y="964"/>
                  </a:lnTo>
                  <a:lnTo>
                    <a:pt x="142" y="975"/>
                  </a:lnTo>
                  <a:lnTo>
                    <a:pt x="115" y="984"/>
                  </a:lnTo>
                  <a:lnTo>
                    <a:pt x="89" y="991"/>
                  </a:lnTo>
                  <a:lnTo>
                    <a:pt x="60" y="996"/>
                  </a:lnTo>
                  <a:lnTo>
                    <a:pt x="31" y="1000"/>
                  </a:lnTo>
                  <a:lnTo>
                    <a:pt x="0" y="1001"/>
                  </a:lnTo>
                  <a:close/>
                </a:path>
              </a:pathLst>
            </a:custGeom>
            <a:solidFill>
              <a:srgbClr val="00845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auto">
          <a:xfrm>
            <a:off x="350658" y="0"/>
            <a:ext cx="594066" cy="347531"/>
          </a:xfrm>
          <a:custGeom>
            <a:avLst/>
            <a:gdLst/>
            <a:ahLst/>
            <a:cxnLst>
              <a:cxn ang="0">
                <a:pos x="2701" y="636"/>
              </a:cxn>
              <a:cxn ang="0">
                <a:pos x="2642" y="452"/>
              </a:cxn>
              <a:cxn ang="0">
                <a:pos x="2464" y="327"/>
              </a:cxn>
              <a:cxn ang="0">
                <a:pos x="2254" y="278"/>
              </a:cxn>
              <a:cxn ang="0">
                <a:pos x="2095" y="323"/>
              </a:cxn>
              <a:cxn ang="0">
                <a:pos x="2056" y="337"/>
              </a:cxn>
              <a:cxn ang="0">
                <a:pos x="2011" y="246"/>
              </a:cxn>
              <a:cxn ang="0">
                <a:pos x="1934" y="168"/>
              </a:cxn>
              <a:cxn ang="0">
                <a:pos x="1816" y="98"/>
              </a:cxn>
              <a:cxn ang="0">
                <a:pos x="1606" y="33"/>
              </a:cxn>
              <a:cxn ang="0">
                <a:pos x="1487" y="29"/>
              </a:cxn>
              <a:cxn ang="0">
                <a:pos x="1391" y="54"/>
              </a:cxn>
              <a:cxn ang="0">
                <a:pos x="1308" y="115"/>
              </a:cxn>
              <a:cxn ang="0">
                <a:pos x="1233" y="211"/>
              </a:cxn>
              <a:cxn ang="0">
                <a:pos x="1187" y="162"/>
              </a:cxn>
              <a:cxn ang="0">
                <a:pos x="1060" y="42"/>
              </a:cxn>
              <a:cxn ang="0">
                <a:pos x="872" y="0"/>
              </a:cxn>
              <a:cxn ang="0">
                <a:pos x="684" y="33"/>
              </a:cxn>
              <a:cxn ang="0">
                <a:pos x="560" y="141"/>
              </a:cxn>
              <a:cxn ang="0">
                <a:pos x="563" y="327"/>
              </a:cxn>
              <a:cxn ang="0">
                <a:pos x="417" y="273"/>
              </a:cxn>
              <a:cxn ang="0">
                <a:pos x="302" y="386"/>
              </a:cxn>
              <a:cxn ang="0">
                <a:pos x="286" y="453"/>
              </a:cxn>
              <a:cxn ang="0">
                <a:pos x="301" y="509"/>
              </a:cxn>
              <a:cxn ang="0">
                <a:pos x="348" y="576"/>
              </a:cxn>
              <a:cxn ang="0">
                <a:pos x="168" y="587"/>
              </a:cxn>
              <a:cxn ang="0">
                <a:pos x="50" y="718"/>
              </a:cxn>
              <a:cxn ang="0">
                <a:pos x="1" y="916"/>
              </a:cxn>
              <a:cxn ang="0">
                <a:pos x="28" y="1124"/>
              </a:cxn>
              <a:cxn ang="0">
                <a:pos x="136" y="1290"/>
              </a:cxn>
              <a:cxn ang="0">
                <a:pos x="268" y="1355"/>
              </a:cxn>
              <a:cxn ang="0">
                <a:pos x="463" y="1395"/>
              </a:cxn>
              <a:cxn ang="0">
                <a:pos x="566" y="1397"/>
              </a:cxn>
              <a:cxn ang="0">
                <a:pos x="684" y="1353"/>
              </a:cxn>
              <a:cxn ang="0">
                <a:pos x="741" y="1350"/>
              </a:cxn>
              <a:cxn ang="0">
                <a:pos x="770" y="1373"/>
              </a:cxn>
              <a:cxn ang="0">
                <a:pos x="810" y="1406"/>
              </a:cxn>
              <a:cxn ang="0">
                <a:pos x="1051" y="1480"/>
              </a:cxn>
              <a:cxn ang="0">
                <a:pos x="1135" y="1479"/>
              </a:cxn>
              <a:cxn ang="0">
                <a:pos x="1202" y="1436"/>
              </a:cxn>
              <a:cxn ang="0">
                <a:pos x="1360" y="1426"/>
              </a:cxn>
              <a:cxn ang="0">
                <a:pos x="1656" y="1536"/>
              </a:cxn>
              <a:cxn ang="0">
                <a:pos x="1869" y="1579"/>
              </a:cxn>
              <a:cxn ang="0">
                <a:pos x="2027" y="1540"/>
              </a:cxn>
              <a:cxn ang="0">
                <a:pos x="2090" y="1375"/>
              </a:cxn>
              <a:cxn ang="0">
                <a:pos x="2301" y="1370"/>
              </a:cxn>
              <a:cxn ang="0">
                <a:pos x="2527" y="1442"/>
              </a:cxn>
              <a:cxn ang="0">
                <a:pos x="2690" y="1453"/>
              </a:cxn>
              <a:cxn ang="0">
                <a:pos x="2841" y="1395"/>
              </a:cxn>
              <a:cxn ang="0">
                <a:pos x="2963" y="1262"/>
              </a:cxn>
              <a:cxn ang="0">
                <a:pos x="3000" y="1137"/>
              </a:cxn>
              <a:cxn ang="0">
                <a:pos x="2964" y="1027"/>
              </a:cxn>
              <a:cxn ang="0">
                <a:pos x="2874" y="938"/>
              </a:cxn>
              <a:cxn ang="0">
                <a:pos x="2746" y="868"/>
              </a:cxn>
              <a:cxn ang="0">
                <a:pos x="2599" y="822"/>
              </a:cxn>
            </a:cxnLst>
            <a:rect l="0" t="0" r="r" b="b"/>
            <a:pathLst>
              <a:path w="3000" h="1579">
                <a:moveTo>
                  <a:pt x="2599" y="822"/>
                </a:moveTo>
                <a:lnTo>
                  <a:pt x="2634" y="783"/>
                </a:lnTo>
                <a:lnTo>
                  <a:pt x="2660" y="745"/>
                </a:lnTo>
                <a:lnTo>
                  <a:pt x="2680" y="708"/>
                </a:lnTo>
                <a:lnTo>
                  <a:pt x="2694" y="671"/>
                </a:lnTo>
                <a:lnTo>
                  <a:pt x="2701" y="636"/>
                </a:lnTo>
                <a:lnTo>
                  <a:pt x="2703" y="602"/>
                </a:lnTo>
                <a:lnTo>
                  <a:pt x="2700" y="570"/>
                </a:lnTo>
                <a:lnTo>
                  <a:pt x="2692" y="538"/>
                </a:lnTo>
                <a:lnTo>
                  <a:pt x="2679" y="509"/>
                </a:lnTo>
                <a:lnTo>
                  <a:pt x="2662" y="480"/>
                </a:lnTo>
                <a:lnTo>
                  <a:pt x="2642" y="452"/>
                </a:lnTo>
                <a:lnTo>
                  <a:pt x="2618" y="427"/>
                </a:lnTo>
                <a:lnTo>
                  <a:pt x="2592" y="403"/>
                </a:lnTo>
                <a:lnTo>
                  <a:pt x="2562" y="381"/>
                </a:lnTo>
                <a:lnTo>
                  <a:pt x="2532" y="361"/>
                </a:lnTo>
                <a:lnTo>
                  <a:pt x="2499" y="343"/>
                </a:lnTo>
                <a:lnTo>
                  <a:pt x="2464" y="327"/>
                </a:lnTo>
                <a:lnTo>
                  <a:pt x="2430" y="313"/>
                </a:lnTo>
                <a:lnTo>
                  <a:pt x="2394" y="301"/>
                </a:lnTo>
                <a:lnTo>
                  <a:pt x="2358" y="292"/>
                </a:lnTo>
                <a:lnTo>
                  <a:pt x="2323" y="284"/>
                </a:lnTo>
                <a:lnTo>
                  <a:pt x="2288" y="280"/>
                </a:lnTo>
                <a:lnTo>
                  <a:pt x="2254" y="278"/>
                </a:lnTo>
                <a:lnTo>
                  <a:pt x="2222" y="278"/>
                </a:lnTo>
                <a:lnTo>
                  <a:pt x="2191" y="282"/>
                </a:lnTo>
                <a:lnTo>
                  <a:pt x="2162" y="287"/>
                </a:lnTo>
                <a:lnTo>
                  <a:pt x="2137" y="297"/>
                </a:lnTo>
                <a:lnTo>
                  <a:pt x="2114" y="309"/>
                </a:lnTo>
                <a:lnTo>
                  <a:pt x="2095" y="323"/>
                </a:lnTo>
                <a:lnTo>
                  <a:pt x="2080" y="342"/>
                </a:lnTo>
                <a:lnTo>
                  <a:pt x="2069" y="363"/>
                </a:lnTo>
                <a:lnTo>
                  <a:pt x="2061" y="388"/>
                </a:lnTo>
                <a:lnTo>
                  <a:pt x="2061" y="370"/>
                </a:lnTo>
                <a:lnTo>
                  <a:pt x="2059" y="354"/>
                </a:lnTo>
                <a:lnTo>
                  <a:pt x="2056" y="337"/>
                </a:lnTo>
                <a:lnTo>
                  <a:pt x="2052" y="321"/>
                </a:lnTo>
                <a:lnTo>
                  <a:pt x="2046" y="305"/>
                </a:lnTo>
                <a:lnTo>
                  <a:pt x="2039" y="289"/>
                </a:lnTo>
                <a:lnTo>
                  <a:pt x="2031" y="274"/>
                </a:lnTo>
                <a:lnTo>
                  <a:pt x="2022" y="260"/>
                </a:lnTo>
                <a:lnTo>
                  <a:pt x="2011" y="246"/>
                </a:lnTo>
                <a:lnTo>
                  <a:pt x="2001" y="232"/>
                </a:lnTo>
                <a:lnTo>
                  <a:pt x="1989" y="218"/>
                </a:lnTo>
                <a:lnTo>
                  <a:pt x="1976" y="205"/>
                </a:lnTo>
                <a:lnTo>
                  <a:pt x="1962" y="193"/>
                </a:lnTo>
                <a:lnTo>
                  <a:pt x="1948" y="180"/>
                </a:lnTo>
                <a:lnTo>
                  <a:pt x="1934" y="168"/>
                </a:lnTo>
                <a:lnTo>
                  <a:pt x="1918" y="156"/>
                </a:lnTo>
                <a:lnTo>
                  <a:pt x="1902" y="146"/>
                </a:lnTo>
                <a:lnTo>
                  <a:pt x="1886" y="135"/>
                </a:lnTo>
                <a:lnTo>
                  <a:pt x="1869" y="124"/>
                </a:lnTo>
                <a:lnTo>
                  <a:pt x="1851" y="115"/>
                </a:lnTo>
                <a:lnTo>
                  <a:pt x="1816" y="98"/>
                </a:lnTo>
                <a:lnTo>
                  <a:pt x="1781" y="82"/>
                </a:lnTo>
                <a:lnTo>
                  <a:pt x="1745" y="68"/>
                </a:lnTo>
                <a:lnTo>
                  <a:pt x="1709" y="56"/>
                </a:lnTo>
                <a:lnTo>
                  <a:pt x="1676" y="47"/>
                </a:lnTo>
                <a:lnTo>
                  <a:pt x="1642" y="39"/>
                </a:lnTo>
                <a:lnTo>
                  <a:pt x="1606" y="33"/>
                </a:lnTo>
                <a:lnTo>
                  <a:pt x="1572" y="29"/>
                </a:lnTo>
                <a:lnTo>
                  <a:pt x="1554" y="28"/>
                </a:lnTo>
                <a:lnTo>
                  <a:pt x="1537" y="26"/>
                </a:lnTo>
                <a:lnTo>
                  <a:pt x="1521" y="26"/>
                </a:lnTo>
                <a:lnTo>
                  <a:pt x="1504" y="28"/>
                </a:lnTo>
                <a:lnTo>
                  <a:pt x="1487" y="29"/>
                </a:lnTo>
                <a:lnTo>
                  <a:pt x="1471" y="31"/>
                </a:lnTo>
                <a:lnTo>
                  <a:pt x="1454" y="34"/>
                </a:lnTo>
                <a:lnTo>
                  <a:pt x="1439" y="37"/>
                </a:lnTo>
                <a:lnTo>
                  <a:pt x="1423" y="42"/>
                </a:lnTo>
                <a:lnTo>
                  <a:pt x="1407" y="48"/>
                </a:lnTo>
                <a:lnTo>
                  <a:pt x="1391" y="54"/>
                </a:lnTo>
                <a:lnTo>
                  <a:pt x="1376" y="62"/>
                </a:lnTo>
                <a:lnTo>
                  <a:pt x="1359" y="71"/>
                </a:lnTo>
                <a:lnTo>
                  <a:pt x="1345" y="82"/>
                </a:lnTo>
                <a:lnTo>
                  <a:pt x="1332" y="92"/>
                </a:lnTo>
                <a:lnTo>
                  <a:pt x="1320" y="103"/>
                </a:lnTo>
                <a:lnTo>
                  <a:pt x="1308" y="115"/>
                </a:lnTo>
                <a:lnTo>
                  <a:pt x="1297" y="127"/>
                </a:lnTo>
                <a:lnTo>
                  <a:pt x="1287" y="139"/>
                </a:lnTo>
                <a:lnTo>
                  <a:pt x="1278" y="151"/>
                </a:lnTo>
                <a:lnTo>
                  <a:pt x="1259" y="175"/>
                </a:lnTo>
                <a:lnTo>
                  <a:pt x="1242" y="199"/>
                </a:lnTo>
                <a:lnTo>
                  <a:pt x="1233" y="211"/>
                </a:lnTo>
                <a:lnTo>
                  <a:pt x="1223" y="221"/>
                </a:lnTo>
                <a:lnTo>
                  <a:pt x="1212" y="232"/>
                </a:lnTo>
                <a:lnTo>
                  <a:pt x="1201" y="241"/>
                </a:lnTo>
                <a:lnTo>
                  <a:pt x="1205" y="218"/>
                </a:lnTo>
                <a:lnTo>
                  <a:pt x="1198" y="189"/>
                </a:lnTo>
                <a:lnTo>
                  <a:pt x="1187" y="162"/>
                </a:lnTo>
                <a:lnTo>
                  <a:pt x="1173" y="136"/>
                </a:lnTo>
                <a:lnTo>
                  <a:pt x="1155" y="114"/>
                </a:lnTo>
                <a:lnTo>
                  <a:pt x="1135" y="92"/>
                </a:lnTo>
                <a:lnTo>
                  <a:pt x="1112" y="74"/>
                </a:lnTo>
                <a:lnTo>
                  <a:pt x="1087" y="57"/>
                </a:lnTo>
                <a:lnTo>
                  <a:pt x="1060" y="42"/>
                </a:lnTo>
                <a:lnTo>
                  <a:pt x="1031" y="30"/>
                </a:lnTo>
                <a:lnTo>
                  <a:pt x="1001" y="20"/>
                </a:lnTo>
                <a:lnTo>
                  <a:pt x="970" y="12"/>
                </a:lnTo>
                <a:lnTo>
                  <a:pt x="937" y="5"/>
                </a:lnTo>
                <a:lnTo>
                  <a:pt x="904" y="2"/>
                </a:lnTo>
                <a:lnTo>
                  <a:pt x="872" y="0"/>
                </a:lnTo>
                <a:lnTo>
                  <a:pt x="838" y="0"/>
                </a:lnTo>
                <a:lnTo>
                  <a:pt x="806" y="2"/>
                </a:lnTo>
                <a:lnTo>
                  <a:pt x="774" y="6"/>
                </a:lnTo>
                <a:lnTo>
                  <a:pt x="743" y="13"/>
                </a:lnTo>
                <a:lnTo>
                  <a:pt x="712" y="22"/>
                </a:lnTo>
                <a:lnTo>
                  <a:pt x="684" y="33"/>
                </a:lnTo>
                <a:lnTo>
                  <a:pt x="657" y="46"/>
                </a:lnTo>
                <a:lnTo>
                  <a:pt x="633" y="61"/>
                </a:lnTo>
                <a:lnTo>
                  <a:pt x="610" y="78"/>
                </a:lnTo>
                <a:lnTo>
                  <a:pt x="591" y="97"/>
                </a:lnTo>
                <a:lnTo>
                  <a:pt x="574" y="118"/>
                </a:lnTo>
                <a:lnTo>
                  <a:pt x="560" y="141"/>
                </a:lnTo>
                <a:lnTo>
                  <a:pt x="550" y="167"/>
                </a:lnTo>
                <a:lnTo>
                  <a:pt x="544" y="195"/>
                </a:lnTo>
                <a:lnTo>
                  <a:pt x="542" y="224"/>
                </a:lnTo>
                <a:lnTo>
                  <a:pt x="544" y="256"/>
                </a:lnTo>
                <a:lnTo>
                  <a:pt x="551" y="290"/>
                </a:lnTo>
                <a:lnTo>
                  <a:pt x="563" y="327"/>
                </a:lnTo>
                <a:lnTo>
                  <a:pt x="541" y="315"/>
                </a:lnTo>
                <a:lnTo>
                  <a:pt x="518" y="304"/>
                </a:lnTo>
                <a:lnTo>
                  <a:pt x="493" y="295"/>
                </a:lnTo>
                <a:lnTo>
                  <a:pt x="469" y="286"/>
                </a:lnTo>
                <a:lnTo>
                  <a:pt x="443" y="279"/>
                </a:lnTo>
                <a:lnTo>
                  <a:pt x="417" y="273"/>
                </a:lnTo>
                <a:lnTo>
                  <a:pt x="391" y="270"/>
                </a:lnTo>
                <a:lnTo>
                  <a:pt x="366" y="268"/>
                </a:lnTo>
                <a:lnTo>
                  <a:pt x="342" y="313"/>
                </a:lnTo>
                <a:lnTo>
                  <a:pt x="321" y="351"/>
                </a:lnTo>
                <a:lnTo>
                  <a:pt x="310" y="369"/>
                </a:lnTo>
                <a:lnTo>
                  <a:pt x="302" y="386"/>
                </a:lnTo>
                <a:lnTo>
                  <a:pt x="295" y="403"/>
                </a:lnTo>
                <a:lnTo>
                  <a:pt x="290" y="419"/>
                </a:lnTo>
                <a:lnTo>
                  <a:pt x="288" y="428"/>
                </a:lnTo>
                <a:lnTo>
                  <a:pt x="287" y="436"/>
                </a:lnTo>
                <a:lnTo>
                  <a:pt x="286" y="445"/>
                </a:lnTo>
                <a:lnTo>
                  <a:pt x="286" y="453"/>
                </a:lnTo>
                <a:lnTo>
                  <a:pt x="287" y="462"/>
                </a:lnTo>
                <a:lnTo>
                  <a:pt x="288" y="471"/>
                </a:lnTo>
                <a:lnTo>
                  <a:pt x="290" y="480"/>
                </a:lnTo>
                <a:lnTo>
                  <a:pt x="293" y="489"/>
                </a:lnTo>
                <a:lnTo>
                  <a:pt x="296" y="499"/>
                </a:lnTo>
                <a:lnTo>
                  <a:pt x="301" y="509"/>
                </a:lnTo>
                <a:lnTo>
                  <a:pt x="306" y="519"/>
                </a:lnTo>
                <a:lnTo>
                  <a:pt x="312" y="530"/>
                </a:lnTo>
                <a:lnTo>
                  <a:pt x="320" y="541"/>
                </a:lnTo>
                <a:lnTo>
                  <a:pt x="329" y="552"/>
                </a:lnTo>
                <a:lnTo>
                  <a:pt x="338" y="564"/>
                </a:lnTo>
                <a:lnTo>
                  <a:pt x="348" y="576"/>
                </a:lnTo>
                <a:lnTo>
                  <a:pt x="314" y="567"/>
                </a:lnTo>
                <a:lnTo>
                  <a:pt x="282" y="563"/>
                </a:lnTo>
                <a:lnTo>
                  <a:pt x="251" y="563"/>
                </a:lnTo>
                <a:lnTo>
                  <a:pt x="222" y="567"/>
                </a:lnTo>
                <a:lnTo>
                  <a:pt x="194" y="576"/>
                </a:lnTo>
                <a:lnTo>
                  <a:pt x="168" y="587"/>
                </a:lnTo>
                <a:lnTo>
                  <a:pt x="144" y="602"/>
                </a:lnTo>
                <a:lnTo>
                  <a:pt x="122" y="620"/>
                </a:lnTo>
                <a:lnTo>
                  <a:pt x="101" y="642"/>
                </a:lnTo>
                <a:lnTo>
                  <a:pt x="82" y="665"/>
                </a:lnTo>
                <a:lnTo>
                  <a:pt x="66" y="691"/>
                </a:lnTo>
                <a:lnTo>
                  <a:pt x="50" y="718"/>
                </a:lnTo>
                <a:lnTo>
                  <a:pt x="37" y="748"/>
                </a:lnTo>
                <a:lnTo>
                  <a:pt x="26" y="780"/>
                </a:lnTo>
                <a:lnTo>
                  <a:pt x="17" y="812"/>
                </a:lnTo>
                <a:lnTo>
                  <a:pt x="9" y="846"/>
                </a:lnTo>
                <a:lnTo>
                  <a:pt x="4" y="881"/>
                </a:lnTo>
                <a:lnTo>
                  <a:pt x="1" y="916"/>
                </a:lnTo>
                <a:lnTo>
                  <a:pt x="0" y="951"/>
                </a:lnTo>
                <a:lnTo>
                  <a:pt x="1" y="987"/>
                </a:lnTo>
                <a:lnTo>
                  <a:pt x="4" y="1022"/>
                </a:lnTo>
                <a:lnTo>
                  <a:pt x="10" y="1057"/>
                </a:lnTo>
                <a:lnTo>
                  <a:pt x="18" y="1091"/>
                </a:lnTo>
                <a:lnTo>
                  <a:pt x="28" y="1124"/>
                </a:lnTo>
                <a:lnTo>
                  <a:pt x="40" y="1157"/>
                </a:lnTo>
                <a:lnTo>
                  <a:pt x="54" y="1187"/>
                </a:lnTo>
                <a:lnTo>
                  <a:pt x="72" y="1216"/>
                </a:lnTo>
                <a:lnTo>
                  <a:pt x="91" y="1243"/>
                </a:lnTo>
                <a:lnTo>
                  <a:pt x="112" y="1268"/>
                </a:lnTo>
                <a:lnTo>
                  <a:pt x="136" y="1290"/>
                </a:lnTo>
                <a:lnTo>
                  <a:pt x="162" y="1310"/>
                </a:lnTo>
                <a:lnTo>
                  <a:pt x="192" y="1327"/>
                </a:lnTo>
                <a:lnTo>
                  <a:pt x="207" y="1335"/>
                </a:lnTo>
                <a:lnTo>
                  <a:pt x="226" y="1341"/>
                </a:lnTo>
                <a:lnTo>
                  <a:pt x="245" y="1348"/>
                </a:lnTo>
                <a:lnTo>
                  <a:pt x="268" y="1355"/>
                </a:lnTo>
                <a:lnTo>
                  <a:pt x="290" y="1361"/>
                </a:lnTo>
                <a:lnTo>
                  <a:pt x="314" y="1368"/>
                </a:lnTo>
                <a:lnTo>
                  <a:pt x="339" y="1374"/>
                </a:lnTo>
                <a:lnTo>
                  <a:pt x="364" y="1379"/>
                </a:lnTo>
                <a:lnTo>
                  <a:pt x="414" y="1389"/>
                </a:lnTo>
                <a:lnTo>
                  <a:pt x="463" y="1395"/>
                </a:lnTo>
                <a:lnTo>
                  <a:pt x="486" y="1397"/>
                </a:lnTo>
                <a:lnTo>
                  <a:pt x="507" y="1400"/>
                </a:lnTo>
                <a:lnTo>
                  <a:pt x="527" y="1401"/>
                </a:lnTo>
                <a:lnTo>
                  <a:pt x="544" y="1401"/>
                </a:lnTo>
                <a:lnTo>
                  <a:pt x="554" y="1400"/>
                </a:lnTo>
                <a:lnTo>
                  <a:pt x="566" y="1397"/>
                </a:lnTo>
                <a:lnTo>
                  <a:pt x="577" y="1394"/>
                </a:lnTo>
                <a:lnTo>
                  <a:pt x="589" y="1390"/>
                </a:lnTo>
                <a:lnTo>
                  <a:pt x="613" y="1381"/>
                </a:lnTo>
                <a:lnTo>
                  <a:pt x="637" y="1371"/>
                </a:lnTo>
                <a:lnTo>
                  <a:pt x="661" y="1361"/>
                </a:lnTo>
                <a:lnTo>
                  <a:pt x="684" y="1353"/>
                </a:lnTo>
                <a:lnTo>
                  <a:pt x="694" y="1350"/>
                </a:lnTo>
                <a:lnTo>
                  <a:pt x="704" y="1347"/>
                </a:lnTo>
                <a:lnTo>
                  <a:pt x="714" y="1346"/>
                </a:lnTo>
                <a:lnTo>
                  <a:pt x="723" y="1346"/>
                </a:lnTo>
                <a:lnTo>
                  <a:pt x="733" y="1347"/>
                </a:lnTo>
                <a:lnTo>
                  <a:pt x="741" y="1350"/>
                </a:lnTo>
                <a:lnTo>
                  <a:pt x="748" y="1353"/>
                </a:lnTo>
                <a:lnTo>
                  <a:pt x="754" y="1356"/>
                </a:lnTo>
                <a:lnTo>
                  <a:pt x="758" y="1359"/>
                </a:lnTo>
                <a:lnTo>
                  <a:pt x="762" y="1363"/>
                </a:lnTo>
                <a:lnTo>
                  <a:pt x="767" y="1368"/>
                </a:lnTo>
                <a:lnTo>
                  <a:pt x="770" y="1373"/>
                </a:lnTo>
                <a:lnTo>
                  <a:pt x="776" y="1381"/>
                </a:lnTo>
                <a:lnTo>
                  <a:pt x="784" y="1391"/>
                </a:lnTo>
                <a:lnTo>
                  <a:pt x="788" y="1395"/>
                </a:lnTo>
                <a:lnTo>
                  <a:pt x="794" y="1400"/>
                </a:lnTo>
                <a:lnTo>
                  <a:pt x="801" y="1403"/>
                </a:lnTo>
                <a:lnTo>
                  <a:pt x="810" y="1406"/>
                </a:lnTo>
                <a:lnTo>
                  <a:pt x="867" y="1424"/>
                </a:lnTo>
                <a:lnTo>
                  <a:pt x="927" y="1446"/>
                </a:lnTo>
                <a:lnTo>
                  <a:pt x="958" y="1457"/>
                </a:lnTo>
                <a:lnTo>
                  <a:pt x="990" y="1467"/>
                </a:lnTo>
                <a:lnTo>
                  <a:pt x="1021" y="1475"/>
                </a:lnTo>
                <a:lnTo>
                  <a:pt x="1051" y="1480"/>
                </a:lnTo>
                <a:lnTo>
                  <a:pt x="1065" y="1483"/>
                </a:lnTo>
                <a:lnTo>
                  <a:pt x="1080" y="1484"/>
                </a:lnTo>
                <a:lnTo>
                  <a:pt x="1094" y="1484"/>
                </a:lnTo>
                <a:lnTo>
                  <a:pt x="1108" y="1484"/>
                </a:lnTo>
                <a:lnTo>
                  <a:pt x="1122" y="1481"/>
                </a:lnTo>
                <a:lnTo>
                  <a:pt x="1135" y="1479"/>
                </a:lnTo>
                <a:lnTo>
                  <a:pt x="1148" y="1475"/>
                </a:lnTo>
                <a:lnTo>
                  <a:pt x="1159" y="1470"/>
                </a:lnTo>
                <a:lnTo>
                  <a:pt x="1172" y="1463"/>
                </a:lnTo>
                <a:lnTo>
                  <a:pt x="1182" y="1456"/>
                </a:lnTo>
                <a:lnTo>
                  <a:pt x="1192" y="1446"/>
                </a:lnTo>
                <a:lnTo>
                  <a:pt x="1202" y="1436"/>
                </a:lnTo>
                <a:lnTo>
                  <a:pt x="1211" y="1424"/>
                </a:lnTo>
                <a:lnTo>
                  <a:pt x="1220" y="1410"/>
                </a:lnTo>
                <a:lnTo>
                  <a:pt x="1227" y="1394"/>
                </a:lnTo>
                <a:lnTo>
                  <a:pt x="1233" y="1377"/>
                </a:lnTo>
                <a:lnTo>
                  <a:pt x="1293" y="1400"/>
                </a:lnTo>
                <a:lnTo>
                  <a:pt x="1360" y="1426"/>
                </a:lnTo>
                <a:lnTo>
                  <a:pt x="1431" y="1454"/>
                </a:lnTo>
                <a:lnTo>
                  <a:pt x="1505" y="1484"/>
                </a:lnTo>
                <a:lnTo>
                  <a:pt x="1543" y="1497"/>
                </a:lnTo>
                <a:lnTo>
                  <a:pt x="1581" y="1511"/>
                </a:lnTo>
                <a:lnTo>
                  <a:pt x="1619" y="1524"/>
                </a:lnTo>
                <a:lnTo>
                  <a:pt x="1656" y="1536"/>
                </a:lnTo>
                <a:lnTo>
                  <a:pt x="1694" y="1547"/>
                </a:lnTo>
                <a:lnTo>
                  <a:pt x="1731" y="1557"/>
                </a:lnTo>
                <a:lnTo>
                  <a:pt x="1766" y="1566"/>
                </a:lnTo>
                <a:lnTo>
                  <a:pt x="1802" y="1572"/>
                </a:lnTo>
                <a:lnTo>
                  <a:pt x="1836" y="1577"/>
                </a:lnTo>
                <a:lnTo>
                  <a:pt x="1869" y="1579"/>
                </a:lnTo>
                <a:lnTo>
                  <a:pt x="1899" y="1579"/>
                </a:lnTo>
                <a:lnTo>
                  <a:pt x="1929" y="1577"/>
                </a:lnTo>
                <a:lnTo>
                  <a:pt x="1956" y="1573"/>
                </a:lnTo>
                <a:lnTo>
                  <a:pt x="1982" y="1566"/>
                </a:lnTo>
                <a:lnTo>
                  <a:pt x="2005" y="1554"/>
                </a:lnTo>
                <a:lnTo>
                  <a:pt x="2027" y="1540"/>
                </a:lnTo>
                <a:lnTo>
                  <a:pt x="2044" y="1523"/>
                </a:lnTo>
                <a:lnTo>
                  <a:pt x="2060" y="1502"/>
                </a:lnTo>
                <a:lnTo>
                  <a:pt x="2073" y="1476"/>
                </a:lnTo>
                <a:lnTo>
                  <a:pt x="2082" y="1446"/>
                </a:lnTo>
                <a:lnTo>
                  <a:pt x="2088" y="1413"/>
                </a:lnTo>
                <a:lnTo>
                  <a:pt x="2090" y="1375"/>
                </a:lnTo>
                <a:lnTo>
                  <a:pt x="2089" y="1332"/>
                </a:lnTo>
                <a:lnTo>
                  <a:pt x="2084" y="1285"/>
                </a:lnTo>
                <a:lnTo>
                  <a:pt x="2137" y="1304"/>
                </a:lnTo>
                <a:lnTo>
                  <a:pt x="2191" y="1325"/>
                </a:lnTo>
                <a:lnTo>
                  <a:pt x="2246" y="1347"/>
                </a:lnTo>
                <a:lnTo>
                  <a:pt x="2301" y="1370"/>
                </a:lnTo>
                <a:lnTo>
                  <a:pt x="2358" y="1392"/>
                </a:lnTo>
                <a:lnTo>
                  <a:pt x="2414" y="1411"/>
                </a:lnTo>
                <a:lnTo>
                  <a:pt x="2442" y="1421"/>
                </a:lnTo>
                <a:lnTo>
                  <a:pt x="2471" y="1429"/>
                </a:lnTo>
                <a:lnTo>
                  <a:pt x="2498" y="1436"/>
                </a:lnTo>
                <a:lnTo>
                  <a:pt x="2527" y="1442"/>
                </a:lnTo>
                <a:lnTo>
                  <a:pt x="2554" y="1447"/>
                </a:lnTo>
                <a:lnTo>
                  <a:pt x="2582" y="1452"/>
                </a:lnTo>
                <a:lnTo>
                  <a:pt x="2609" y="1454"/>
                </a:lnTo>
                <a:lnTo>
                  <a:pt x="2636" y="1455"/>
                </a:lnTo>
                <a:lnTo>
                  <a:pt x="2662" y="1455"/>
                </a:lnTo>
                <a:lnTo>
                  <a:pt x="2690" y="1453"/>
                </a:lnTo>
                <a:lnTo>
                  <a:pt x="2715" y="1448"/>
                </a:lnTo>
                <a:lnTo>
                  <a:pt x="2742" y="1442"/>
                </a:lnTo>
                <a:lnTo>
                  <a:pt x="2767" y="1434"/>
                </a:lnTo>
                <a:lnTo>
                  <a:pt x="2792" y="1423"/>
                </a:lnTo>
                <a:lnTo>
                  <a:pt x="2816" y="1411"/>
                </a:lnTo>
                <a:lnTo>
                  <a:pt x="2841" y="1395"/>
                </a:lnTo>
                <a:lnTo>
                  <a:pt x="2864" y="1378"/>
                </a:lnTo>
                <a:lnTo>
                  <a:pt x="2888" y="1358"/>
                </a:lnTo>
                <a:lnTo>
                  <a:pt x="2910" y="1335"/>
                </a:lnTo>
                <a:lnTo>
                  <a:pt x="2932" y="1309"/>
                </a:lnTo>
                <a:lnTo>
                  <a:pt x="2949" y="1286"/>
                </a:lnTo>
                <a:lnTo>
                  <a:pt x="2963" y="1262"/>
                </a:lnTo>
                <a:lnTo>
                  <a:pt x="2976" y="1241"/>
                </a:lnTo>
                <a:lnTo>
                  <a:pt x="2985" y="1219"/>
                </a:lnTo>
                <a:lnTo>
                  <a:pt x="2992" y="1197"/>
                </a:lnTo>
                <a:lnTo>
                  <a:pt x="2997" y="1177"/>
                </a:lnTo>
                <a:lnTo>
                  <a:pt x="3000" y="1156"/>
                </a:lnTo>
                <a:lnTo>
                  <a:pt x="3000" y="1137"/>
                </a:lnTo>
                <a:lnTo>
                  <a:pt x="2999" y="1116"/>
                </a:lnTo>
                <a:lnTo>
                  <a:pt x="2995" y="1098"/>
                </a:lnTo>
                <a:lnTo>
                  <a:pt x="2990" y="1079"/>
                </a:lnTo>
                <a:lnTo>
                  <a:pt x="2984" y="1062"/>
                </a:lnTo>
                <a:lnTo>
                  <a:pt x="2975" y="1044"/>
                </a:lnTo>
                <a:lnTo>
                  <a:pt x="2964" y="1027"/>
                </a:lnTo>
                <a:lnTo>
                  <a:pt x="2952" y="1011"/>
                </a:lnTo>
                <a:lnTo>
                  <a:pt x="2940" y="995"/>
                </a:lnTo>
                <a:lnTo>
                  <a:pt x="2925" y="980"/>
                </a:lnTo>
                <a:lnTo>
                  <a:pt x="2909" y="965"/>
                </a:lnTo>
                <a:lnTo>
                  <a:pt x="2892" y="951"/>
                </a:lnTo>
                <a:lnTo>
                  <a:pt x="2874" y="938"/>
                </a:lnTo>
                <a:lnTo>
                  <a:pt x="2854" y="925"/>
                </a:lnTo>
                <a:lnTo>
                  <a:pt x="2835" y="912"/>
                </a:lnTo>
                <a:lnTo>
                  <a:pt x="2813" y="900"/>
                </a:lnTo>
                <a:lnTo>
                  <a:pt x="2792" y="890"/>
                </a:lnTo>
                <a:lnTo>
                  <a:pt x="2770" y="879"/>
                </a:lnTo>
                <a:lnTo>
                  <a:pt x="2746" y="868"/>
                </a:lnTo>
                <a:lnTo>
                  <a:pt x="2723" y="859"/>
                </a:lnTo>
                <a:lnTo>
                  <a:pt x="2698" y="850"/>
                </a:lnTo>
                <a:lnTo>
                  <a:pt x="2675" y="842"/>
                </a:lnTo>
                <a:lnTo>
                  <a:pt x="2649" y="834"/>
                </a:lnTo>
                <a:lnTo>
                  <a:pt x="2625" y="828"/>
                </a:lnTo>
                <a:lnTo>
                  <a:pt x="2599" y="822"/>
                </a:lnTo>
                <a:close/>
              </a:path>
            </a:pathLst>
          </a:custGeom>
          <a:solidFill>
            <a:srgbClr val="A7D2E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5265204" y="0"/>
            <a:ext cx="672945" cy="347531"/>
          </a:xfrm>
          <a:custGeom>
            <a:avLst/>
            <a:gdLst/>
            <a:ahLst/>
            <a:cxnLst>
              <a:cxn ang="0">
                <a:pos x="2119" y="516"/>
              </a:cxn>
              <a:cxn ang="0">
                <a:pos x="2063" y="337"/>
              </a:cxn>
              <a:cxn ang="0">
                <a:pos x="1918" y="227"/>
              </a:cxn>
              <a:cxn ang="0">
                <a:pos x="1749" y="194"/>
              </a:cxn>
              <a:cxn ang="0">
                <a:pos x="1626" y="252"/>
              </a:cxn>
              <a:cxn ang="0">
                <a:pos x="1596" y="269"/>
              </a:cxn>
              <a:cxn ang="0">
                <a:pos x="1556" y="182"/>
              </a:cxn>
              <a:cxn ang="0">
                <a:pos x="1491" y="111"/>
              </a:cxn>
              <a:cxn ang="0">
                <a:pos x="1396" y="49"/>
              </a:cxn>
              <a:cxn ang="0">
                <a:pos x="1227" y="2"/>
              </a:cxn>
              <a:cxn ang="0">
                <a:pos x="1133" y="7"/>
              </a:cxn>
              <a:cxn ang="0">
                <a:pos x="1058" y="40"/>
              </a:cxn>
              <a:cxn ang="0">
                <a:pos x="987" y="120"/>
              </a:cxn>
              <a:cxn ang="0">
                <a:pos x="925" y="232"/>
              </a:cxn>
              <a:cxn ang="0">
                <a:pos x="875" y="118"/>
              </a:cxn>
              <a:cxn ang="0">
                <a:pos x="748" y="36"/>
              </a:cxn>
              <a:cxn ang="0">
                <a:pos x="593" y="34"/>
              </a:cxn>
              <a:cxn ang="0">
                <a:pos x="459" y="106"/>
              </a:cxn>
              <a:cxn ang="0">
                <a:pos x="396" y="247"/>
              </a:cxn>
              <a:cxn ang="0">
                <a:pos x="380" y="359"/>
              </a:cxn>
              <a:cxn ang="0">
                <a:pos x="258" y="335"/>
              </a:cxn>
              <a:cxn ang="0">
                <a:pos x="205" y="492"/>
              </a:cxn>
              <a:cxn ang="0">
                <a:pos x="210" y="561"/>
              </a:cxn>
              <a:cxn ang="0">
                <a:pos x="258" y="643"/>
              </a:cxn>
              <a:cxn ang="0">
                <a:pos x="117" y="668"/>
              </a:cxn>
              <a:cxn ang="0">
                <a:pos x="30" y="809"/>
              </a:cxn>
              <a:cxn ang="0">
                <a:pos x="0" y="1009"/>
              </a:cxn>
              <a:cxn ang="0">
                <a:pos x="30" y="1215"/>
              </a:cxn>
              <a:cxn ang="0">
                <a:pos x="124" y="1372"/>
              </a:cxn>
              <a:cxn ang="0">
                <a:pos x="230" y="1426"/>
              </a:cxn>
              <a:cxn ang="0">
                <a:pos x="386" y="1451"/>
              </a:cxn>
              <a:cxn ang="0">
                <a:pos x="468" y="1444"/>
              </a:cxn>
              <a:cxn ang="0">
                <a:pos x="558" y="1391"/>
              </a:cxn>
              <a:cxn ang="0">
                <a:pos x="603" y="1382"/>
              </a:cxn>
              <a:cxn ang="0">
                <a:pos x="639" y="1421"/>
              </a:cxn>
              <a:cxn ang="0">
                <a:pos x="754" y="1464"/>
              </a:cxn>
              <a:cxn ang="0">
                <a:pos x="877" y="1489"/>
              </a:cxn>
              <a:cxn ang="0">
                <a:pos x="939" y="1470"/>
              </a:cxn>
              <a:cxn ang="0">
                <a:pos x="984" y="1405"/>
              </a:cxn>
              <a:cxn ang="0">
                <a:pos x="1212" y="1455"/>
              </a:cxn>
              <a:cxn ang="0">
                <a:pos x="1394" y="1511"/>
              </a:cxn>
              <a:cxn ang="0">
                <a:pos x="1551" y="1516"/>
              </a:cxn>
              <a:cxn ang="0">
                <a:pos x="1651" y="1429"/>
              </a:cxn>
              <a:cxn ang="0">
                <a:pos x="1660" y="1211"/>
              </a:cxn>
              <a:cxn ang="0">
                <a:pos x="1927" y="1312"/>
              </a:cxn>
              <a:cxn ang="0">
                <a:pos x="2060" y="1338"/>
              </a:cxn>
              <a:cxn ang="0">
                <a:pos x="2187" y="1315"/>
              </a:cxn>
              <a:cxn ang="0">
                <a:pos x="2298" y="1221"/>
              </a:cxn>
              <a:cxn ang="0">
                <a:pos x="2369" y="1074"/>
              </a:cxn>
              <a:cxn ang="0">
                <a:pos x="2372" y="952"/>
              </a:cxn>
              <a:cxn ang="0">
                <a:pos x="2323" y="855"/>
              </a:cxn>
              <a:cxn ang="0">
                <a:pos x="2236" y="781"/>
              </a:cxn>
              <a:cxn ang="0">
                <a:pos x="2126" y="730"/>
              </a:cxn>
            </a:cxnLst>
            <a:rect l="0" t="0" r="r" b="b"/>
            <a:pathLst>
              <a:path w="2378" h="1522">
                <a:moveTo>
                  <a:pt x="2046" y="709"/>
                </a:moveTo>
                <a:lnTo>
                  <a:pt x="2072" y="667"/>
                </a:lnTo>
                <a:lnTo>
                  <a:pt x="2091" y="628"/>
                </a:lnTo>
                <a:lnTo>
                  <a:pt x="2105" y="590"/>
                </a:lnTo>
                <a:lnTo>
                  <a:pt x="2114" y="552"/>
                </a:lnTo>
                <a:lnTo>
                  <a:pt x="2119" y="516"/>
                </a:lnTo>
                <a:lnTo>
                  <a:pt x="2119" y="482"/>
                </a:lnTo>
                <a:lnTo>
                  <a:pt x="2114" y="450"/>
                </a:lnTo>
                <a:lnTo>
                  <a:pt x="2106" y="419"/>
                </a:lnTo>
                <a:lnTo>
                  <a:pt x="2095" y="390"/>
                </a:lnTo>
                <a:lnTo>
                  <a:pt x="2081" y="363"/>
                </a:lnTo>
                <a:lnTo>
                  <a:pt x="2063" y="337"/>
                </a:lnTo>
                <a:lnTo>
                  <a:pt x="2043" y="314"/>
                </a:lnTo>
                <a:lnTo>
                  <a:pt x="2022" y="293"/>
                </a:lnTo>
                <a:lnTo>
                  <a:pt x="1997" y="272"/>
                </a:lnTo>
                <a:lnTo>
                  <a:pt x="1972" y="255"/>
                </a:lnTo>
                <a:lnTo>
                  <a:pt x="1945" y="239"/>
                </a:lnTo>
                <a:lnTo>
                  <a:pt x="1918" y="227"/>
                </a:lnTo>
                <a:lnTo>
                  <a:pt x="1889" y="215"/>
                </a:lnTo>
                <a:lnTo>
                  <a:pt x="1860" y="206"/>
                </a:lnTo>
                <a:lnTo>
                  <a:pt x="1832" y="200"/>
                </a:lnTo>
                <a:lnTo>
                  <a:pt x="1803" y="196"/>
                </a:lnTo>
                <a:lnTo>
                  <a:pt x="1776" y="194"/>
                </a:lnTo>
                <a:lnTo>
                  <a:pt x="1749" y="194"/>
                </a:lnTo>
                <a:lnTo>
                  <a:pt x="1724" y="197"/>
                </a:lnTo>
                <a:lnTo>
                  <a:pt x="1700" y="203"/>
                </a:lnTo>
                <a:lnTo>
                  <a:pt x="1678" y="212"/>
                </a:lnTo>
                <a:lnTo>
                  <a:pt x="1658" y="222"/>
                </a:lnTo>
                <a:lnTo>
                  <a:pt x="1641" y="236"/>
                </a:lnTo>
                <a:lnTo>
                  <a:pt x="1626" y="252"/>
                </a:lnTo>
                <a:lnTo>
                  <a:pt x="1614" y="272"/>
                </a:lnTo>
                <a:lnTo>
                  <a:pt x="1606" y="295"/>
                </a:lnTo>
                <a:lnTo>
                  <a:pt x="1602" y="319"/>
                </a:lnTo>
                <a:lnTo>
                  <a:pt x="1601" y="302"/>
                </a:lnTo>
                <a:lnTo>
                  <a:pt x="1599" y="285"/>
                </a:lnTo>
                <a:lnTo>
                  <a:pt x="1596" y="269"/>
                </a:lnTo>
                <a:lnTo>
                  <a:pt x="1592" y="253"/>
                </a:lnTo>
                <a:lnTo>
                  <a:pt x="1586" y="238"/>
                </a:lnTo>
                <a:lnTo>
                  <a:pt x="1580" y="223"/>
                </a:lnTo>
                <a:lnTo>
                  <a:pt x="1573" y="208"/>
                </a:lnTo>
                <a:lnTo>
                  <a:pt x="1565" y="195"/>
                </a:lnTo>
                <a:lnTo>
                  <a:pt x="1556" y="182"/>
                </a:lnTo>
                <a:lnTo>
                  <a:pt x="1547" y="168"/>
                </a:lnTo>
                <a:lnTo>
                  <a:pt x="1537" y="156"/>
                </a:lnTo>
                <a:lnTo>
                  <a:pt x="1527" y="144"/>
                </a:lnTo>
                <a:lnTo>
                  <a:pt x="1515" y="132"/>
                </a:lnTo>
                <a:lnTo>
                  <a:pt x="1503" y="121"/>
                </a:lnTo>
                <a:lnTo>
                  <a:pt x="1491" y="111"/>
                </a:lnTo>
                <a:lnTo>
                  <a:pt x="1479" y="100"/>
                </a:lnTo>
                <a:lnTo>
                  <a:pt x="1465" y="90"/>
                </a:lnTo>
                <a:lnTo>
                  <a:pt x="1452" y="81"/>
                </a:lnTo>
                <a:lnTo>
                  <a:pt x="1438" y="72"/>
                </a:lnTo>
                <a:lnTo>
                  <a:pt x="1425" y="64"/>
                </a:lnTo>
                <a:lnTo>
                  <a:pt x="1396" y="49"/>
                </a:lnTo>
                <a:lnTo>
                  <a:pt x="1367" y="36"/>
                </a:lnTo>
                <a:lnTo>
                  <a:pt x="1338" y="25"/>
                </a:lnTo>
                <a:lnTo>
                  <a:pt x="1309" y="16"/>
                </a:lnTo>
                <a:lnTo>
                  <a:pt x="1282" y="9"/>
                </a:lnTo>
                <a:lnTo>
                  <a:pt x="1255" y="5"/>
                </a:lnTo>
                <a:lnTo>
                  <a:pt x="1227" y="2"/>
                </a:lnTo>
                <a:lnTo>
                  <a:pt x="1199" y="0"/>
                </a:lnTo>
                <a:lnTo>
                  <a:pt x="1186" y="0"/>
                </a:lnTo>
                <a:lnTo>
                  <a:pt x="1172" y="1"/>
                </a:lnTo>
                <a:lnTo>
                  <a:pt x="1158" y="2"/>
                </a:lnTo>
                <a:lnTo>
                  <a:pt x="1146" y="4"/>
                </a:lnTo>
                <a:lnTo>
                  <a:pt x="1133" y="7"/>
                </a:lnTo>
                <a:lnTo>
                  <a:pt x="1120" y="10"/>
                </a:lnTo>
                <a:lnTo>
                  <a:pt x="1107" y="15"/>
                </a:lnTo>
                <a:lnTo>
                  <a:pt x="1095" y="20"/>
                </a:lnTo>
                <a:lnTo>
                  <a:pt x="1082" y="25"/>
                </a:lnTo>
                <a:lnTo>
                  <a:pt x="1070" y="33"/>
                </a:lnTo>
                <a:lnTo>
                  <a:pt x="1058" y="40"/>
                </a:lnTo>
                <a:lnTo>
                  <a:pt x="1046" y="49"/>
                </a:lnTo>
                <a:lnTo>
                  <a:pt x="1034" y="59"/>
                </a:lnTo>
                <a:lnTo>
                  <a:pt x="1023" y="71"/>
                </a:lnTo>
                <a:lnTo>
                  <a:pt x="1012" y="83"/>
                </a:lnTo>
                <a:lnTo>
                  <a:pt x="1003" y="95"/>
                </a:lnTo>
                <a:lnTo>
                  <a:pt x="987" y="120"/>
                </a:lnTo>
                <a:lnTo>
                  <a:pt x="973" y="146"/>
                </a:lnTo>
                <a:lnTo>
                  <a:pt x="959" y="171"/>
                </a:lnTo>
                <a:lnTo>
                  <a:pt x="947" y="197"/>
                </a:lnTo>
                <a:lnTo>
                  <a:pt x="940" y="208"/>
                </a:lnTo>
                <a:lnTo>
                  <a:pt x="933" y="220"/>
                </a:lnTo>
                <a:lnTo>
                  <a:pt x="925" y="232"/>
                </a:lnTo>
                <a:lnTo>
                  <a:pt x="917" y="241"/>
                </a:lnTo>
                <a:lnTo>
                  <a:pt x="919" y="218"/>
                </a:lnTo>
                <a:lnTo>
                  <a:pt x="911" y="189"/>
                </a:lnTo>
                <a:lnTo>
                  <a:pt x="902" y="163"/>
                </a:lnTo>
                <a:lnTo>
                  <a:pt x="889" y="139"/>
                </a:lnTo>
                <a:lnTo>
                  <a:pt x="875" y="118"/>
                </a:lnTo>
                <a:lnTo>
                  <a:pt x="857" y="99"/>
                </a:lnTo>
                <a:lnTo>
                  <a:pt x="839" y="82"/>
                </a:lnTo>
                <a:lnTo>
                  <a:pt x="819" y="67"/>
                </a:lnTo>
                <a:lnTo>
                  <a:pt x="796" y="54"/>
                </a:lnTo>
                <a:lnTo>
                  <a:pt x="773" y="45"/>
                </a:lnTo>
                <a:lnTo>
                  <a:pt x="748" y="36"/>
                </a:lnTo>
                <a:lnTo>
                  <a:pt x="723" y="31"/>
                </a:lnTo>
                <a:lnTo>
                  <a:pt x="697" y="28"/>
                </a:lnTo>
                <a:lnTo>
                  <a:pt x="672" y="26"/>
                </a:lnTo>
                <a:lnTo>
                  <a:pt x="645" y="26"/>
                </a:lnTo>
                <a:lnTo>
                  <a:pt x="620" y="30"/>
                </a:lnTo>
                <a:lnTo>
                  <a:pt x="593" y="34"/>
                </a:lnTo>
                <a:lnTo>
                  <a:pt x="569" y="41"/>
                </a:lnTo>
                <a:lnTo>
                  <a:pt x="544" y="50"/>
                </a:lnTo>
                <a:lnTo>
                  <a:pt x="521" y="62"/>
                </a:lnTo>
                <a:lnTo>
                  <a:pt x="499" y="74"/>
                </a:lnTo>
                <a:lnTo>
                  <a:pt x="479" y="89"/>
                </a:lnTo>
                <a:lnTo>
                  <a:pt x="459" y="106"/>
                </a:lnTo>
                <a:lnTo>
                  <a:pt x="443" y="125"/>
                </a:lnTo>
                <a:lnTo>
                  <a:pt x="428" y="146"/>
                </a:lnTo>
                <a:lnTo>
                  <a:pt x="416" y="168"/>
                </a:lnTo>
                <a:lnTo>
                  <a:pt x="406" y="193"/>
                </a:lnTo>
                <a:lnTo>
                  <a:pt x="399" y="219"/>
                </a:lnTo>
                <a:lnTo>
                  <a:pt x="396" y="247"/>
                </a:lnTo>
                <a:lnTo>
                  <a:pt x="396" y="278"/>
                </a:lnTo>
                <a:lnTo>
                  <a:pt x="399" y="309"/>
                </a:lnTo>
                <a:lnTo>
                  <a:pt x="406" y="343"/>
                </a:lnTo>
                <a:lnTo>
                  <a:pt x="417" y="377"/>
                </a:lnTo>
                <a:lnTo>
                  <a:pt x="399" y="367"/>
                </a:lnTo>
                <a:lnTo>
                  <a:pt x="380" y="359"/>
                </a:lnTo>
                <a:lnTo>
                  <a:pt x="360" y="350"/>
                </a:lnTo>
                <a:lnTo>
                  <a:pt x="340" y="344"/>
                </a:lnTo>
                <a:lnTo>
                  <a:pt x="320" y="339"/>
                </a:lnTo>
                <a:lnTo>
                  <a:pt x="299" y="336"/>
                </a:lnTo>
                <a:lnTo>
                  <a:pt x="279" y="334"/>
                </a:lnTo>
                <a:lnTo>
                  <a:pt x="258" y="335"/>
                </a:lnTo>
                <a:lnTo>
                  <a:pt x="242" y="381"/>
                </a:lnTo>
                <a:lnTo>
                  <a:pt x="227" y="421"/>
                </a:lnTo>
                <a:lnTo>
                  <a:pt x="220" y="439"/>
                </a:lnTo>
                <a:lnTo>
                  <a:pt x="213" y="458"/>
                </a:lnTo>
                <a:lnTo>
                  <a:pt x="209" y="475"/>
                </a:lnTo>
                <a:lnTo>
                  <a:pt x="205" y="492"/>
                </a:lnTo>
                <a:lnTo>
                  <a:pt x="203" y="509"/>
                </a:lnTo>
                <a:lnTo>
                  <a:pt x="204" y="526"/>
                </a:lnTo>
                <a:lnTo>
                  <a:pt x="204" y="534"/>
                </a:lnTo>
                <a:lnTo>
                  <a:pt x="206" y="543"/>
                </a:lnTo>
                <a:lnTo>
                  <a:pt x="208" y="552"/>
                </a:lnTo>
                <a:lnTo>
                  <a:pt x="210" y="561"/>
                </a:lnTo>
                <a:lnTo>
                  <a:pt x="215" y="570"/>
                </a:lnTo>
                <a:lnTo>
                  <a:pt x="219" y="580"/>
                </a:lnTo>
                <a:lnTo>
                  <a:pt x="223" y="590"/>
                </a:lnTo>
                <a:lnTo>
                  <a:pt x="229" y="599"/>
                </a:lnTo>
                <a:lnTo>
                  <a:pt x="242" y="620"/>
                </a:lnTo>
                <a:lnTo>
                  <a:pt x="258" y="643"/>
                </a:lnTo>
                <a:lnTo>
                  <a:pt x="231" y="637"/>
                </a:lnTo>
                <a:lnTo>
                  <a:pt x="205" y="635"/>
                </a:lnTo>
                <a:lnTo>
                  <a:pt x="181" y="638"/>
                </a:lnTo>
                <a:lnTo>
                  <a:pt x="158" y="645"/>
                </a:lnTo>
                <a:lnTo>
                  <a:pt x="137" y="654"/>
                </a:lnTo>
                <a:lnTo>
                  <a:pt x="117" y="668"/>
                </a:lnTo>
                <a:lnTo>
                  <a:pt x="98" y="685"/>
                </a:lnTo>
                <a:lnTo>
                  <a:pt x="82" y="706"/>
                </a:lnTo>
                <a:lnTo>
                  <a:pt x="67" y="728"/>
                </a:lnTo>
                <a:lnTo>
                  <a:pt x="52" y="752"/>
                </a:lnTo>
                <a:lnTo>
                  <a:pt x="40" y="780"/>
                </a:lnTo>
                <a:lnTo>
                  <a:pt x="30" y="809"/>
                </a:lnTo>
                <a:lnTo>
                  <a:pt x="21" y="840"/>
                </a:lnTo>
                <a:lnTo>
                  <a:pt x="13" y="872"/>
                </a:lnTo>
                <a:lnTo>
                  <a:pt x="7" y="905"/>
                </a:lnTo>
                <a:lnTo>
                  <a:pt x="3" y="939"/>
                </a:lnTo>
                <a:lnTo>
                  <a:pt x="0" y="974"/>
                </a:lnTo>
                <a:lnTo>
                  <a:pt x="0" y="1009"/>
                </a:lnTo>
                <a:lnTo>
                  <a:pt x="0" y="1045"/>
                </a:lnTo>
                <a:lnTo>
                  <a:pt x="3" y="1080"/>
                </a:lnTo>
                <a:lnTo>
                  <a:pt x="7" y="1114"/>
                </a:lnTo>
                <a:lnTo>
                  <a:pt x="13" y="1149"/>
                </a:lnTo>
                <a:lnTo>
                  <a:pt x="21" y="1182"/>
                </a:lnTo>
                <a:lnTo>
                  <a:pt x="30" y="1215"/>
                </a:lnTo>
                <a:lnTo>
                  <a:pt x="41" y="1246"/>
                </a:lnTo>
                <a:lnTo>
                  <a:pt x="54" y="1275"/>
                </a:lnTo>
                <a:lnTo>
                  <a:pt x="69" y="1303"/>
                </a:lnTo>
                <a:lnTo>
                  <a:pt x="85" y="1328"/>
                </a:lnTo>
                <a:lnTo>
                  <a:pt x="103" y="1352"/>
                </a:lnTo>
                <a:lnTo>
                  <a:pt x="124" y="1372"/>
                </a:lnTo>
                <a:lnTo>
                  <a:pt x="145" y="1389"/>
                </a:lnTo>
                <a:lnTo>
                  <a:pt x="170" y="1404"/>
                </a:lnTo>
                <a:lnTo>
                  <a:pt x="182" y="1410"/>
                </a:lnTo>
                <a:lnTo>
                  <a:pt x="196" y="1415"/>
                </a:lnTo>
                <a:lnTo>
                  <a:pt x="212" y="1421"/>
                </a:lnTo>
                <a:lnTo>
                  <a:pt x="230" y="1426"/>
                </a:lnTo>
                <a:lnTo>
                  <a:pt x="248" y="1430"/>
                </a:lnTo>
                <a:lnTo>
                  <a:pt x="268" y="1435"/>
                </a:lnTo>
                <a:lnTo>
                  <a:pt x="287" y="1439"/>
                </a:lnTo>
                <a:lnTo>
                  <a:pt x="307" y="1442"/>
                </a:lnTo>
                <a:lnTo>
                  <a:pt x="348" y="1447"/>
                </a:lnTo>
                <a:lnTo>
                  <a:pt x="386" y="1451"/>
                </a:lnTo>
                <a:lnTo>
                  <a:pt x="404" y="1452"/>
                </a:lnTo>
                <a:lnTo>
                  <a:pt x="421" y="1452"/>
                </a:lnTo>
                <a:lnTo>
                  <a:pt x="436" y="1451"/>
                </a:lnTo>
                <a:lnTo>
                  <a:pt x="450" y="1448"/>
                </a:lnTo>
                <a:lnTo>
                  <a:pt x="458" y="1447"/>
                </a:lnTo>
                <a:lnTo>
                  <a:pt x="468" y="1444"/>
                </a:lnTo>
                <a:lnTo>
                  <a:pt x="476" y="1440"/>
                </a:lnTo>
                <a:lnTo>
                  <a:pt x="485" y="1436"/>
                </a:lnTo>
                <a:lnTo>
                  <a:pt x="504" y="1425"/>
                </a:lnTo>
                <a:lnTo>
                  <a:pt x="523" y="1412"/>
                </a:lnTo>
                <a:lnTo>
                  <a:pt x="541" y="1401"/>
                </a:lnTo>
                <a:lnTo>
                  <a:pt x="558" y="1391"/>
                </a:lnTo>
                <a:lnTo>
                  <a:pt x="567" y="1387"/>
                </a:lnTo>
                <a:lnTo>
                  <a:pt x="575" y="1384"/>
                </a:lnTo>
                <a:lnTo>
                  <a:pt x="582" y="1381"/>
                </a:lnTo>
                <a:lnTo>
                  <a:pt x="589" y="1381"/>
                </a:lnTo>
                <a:lnTo>
                  <a:pt x="597" y="1381"/>
                </a:lnTo>
                <a:lnTo>
                  <a:pt x="603" y="1382"/>
                </a:lnTo>
                <a:lnTo>
                  <a:pt x="609" y="1385"/>
                </a:lnTo>
                <a:lnTo>
                  <a:pt x="613" y="1388"/>
                </a:lnTo>
                <a:lnTo>
                  <a:pt x="622" y="1395"/>
                </a:lnTo>
                <a:lnTo>
                  <a:pt x="627" y="1404"/>
                </a:lnTo>
                <a:lnTo>
                  <a:pt x="632" y="1412"/>
                </a:lnTo>
                <a:lnTo>
                  <a:pt x="639" y="1421"/>
                </a:lnTo>
                <a:lnTo>
                  <a:pt x="643" y="1425"/>
                </a:lnTo>
                <a:lnTo>
                  <a:pt x="647" y="1428"/>
                </a:lnTo>
                <a:lnTo>
                  <a:pt x="653" y="1431"/>
                </a:lnTo>
                <a:lnTo>
                  <a:pt x="660" y="1434"/>
                </a:lnTo>
                <a:lnTo>
                  <a:pt x="705" y="1447"/>
                </a:lnTo>
                <a:lnTo>
                  <a:pt x="754" y="1464"/>
                </a:lnTo>
                <a:lnTo>
                  <a:pt x="780" y="1473"/>
                </a:lnTo>
                <a:lnTo>
                  <a:pt x="804" y="1479"/>
                </a:lnTo>
                <a:lnTo>
                  <a:pt x="830" y="1486"/>
                </a:lnTo>
                <a:lnTo>
                  <a:pt x="854" y="1489"/>
                </a:lnTo>
                <a:lnTo>
                  <a:pt x="866" y="1489"/>
                </a:lnTo>
                <a:lnTo>
                  <a:pt x="877" y="1489"/>
                </a:lnTo>
                <a:lnTo>
                  <a:pt x="888" y="1489"/>
                </a:lnTo>
                <a:lnTo>
                  <a:pt x="899" y="1487"/>
                </a:lnTo>
                <a:lnTo>
                  <a:pt x="910" y="1484"/>
                </a:lnTo>
                <a:lnTo>
                  <a:pt x="921" y="1480"/>
                </a:lnTo>
                <a:lnTo>
                  <a:pt x="930" y="1475"/>
                </a:lnTo>
                <a:lnTo>
                  <a:pt x="939" y="1470"/>
                </a:lnTo>
                <a:lnTo>
                  <a:pt x="948" y="1462"/>
                </a:lnTo>
                <a:lnTo>
                  <a:pt x="956" y="1454"/>
                </a:lnTo>
                <a:lnTo>
                  <a:pt x="964" y="1444"/>
                </a:lnTo>
                <a:lnTo>
                  <a:pt x="972" y="1433"/>
                </a:lnTo>
                <a:lnTo>
                  <a:pt x="978" y="1420"/>
                </a:lnTo>
                <a:lnTo>
                  <a:pt x="984" y="1405"/>
                </a:lnTo>
                <a:lnTo>
                  <a:pt x="989" y="1389"/>
                </a:lnTo>
                <a:lnTo>
                  <a:pt x="993" y="1371"/>
                </a:lnTo>
                <a:lnTo>
                  <a:pt x="1042" y="1389"/>
                </a:lnTo>
                <a:lnTo>
                  <a:pt x="1095" y="1409"/>
                </a:lnTo>
                <a:lnTo>
                  <a:pt x="1153" y="1433"/>
                </a:lnTo>
                <a:lnTo>
                  <a:pt x="1212" y="1455"/>
                </a:lnTo>
                <a:lnTo>
                  <a:pt x="1243" y="1467"/>
                </a:lnTo>
                <a:lnTo>
                  <a:pt x="1274" y="1477"/>
                </a:lnTo>
                <a:lnTo>
                  <a:pt x="1304" y="1487"/>
                </a:lnTo>
                <a:lnTo>
                  <a:pt x="1334" y="1496"/>
                </a:lnTo>
                <a:lnTo>
                  <a:pt x="1364" y="1504"/>
                </a:lnTo>
                <a:lnTo>
                  <a:pt x="1394" y="1511"/>
                </a:lnTo>
                <a:lnTo>
                  <a:pt x="1423" y="1517"/>
                </a:lnTo>
                <a:lnTo>
                  <a:pt x="1450" y="1520"/>
                </a:lnTo>
                <a:lnTo>
                  <a:pt x="1478" y="1522"/>
                </a:lnTo>
                <a:lnTo>
                  <a:pt x="1503" y="1522"/>
                </a:lnTo>
                <a:lnTo>
                  <a:pt x="1528" y="1520"/>
                </a:lnTo>
                <a:lnTo>
                  <a:pt x="1551" y="1516"/>
                </a:lnTo>
                <a:lnTo>
                  <a:pt x="1573" y="1509"/>
                </a:lnTo>
                <a:lnTo>
                  <a:pt x="1593" y="1500"/>
                </a:lnTo>
                <a:lnTo>
                  <a:pt x="1610" y="1487"/>
                </a:lnTo>
                <a:lnTo>
                  <a:pt x="1627" y="1471"/>
                </a:lnTo>
                <a:lnTo>
                  <a:pt x="1640" y="1452"/>
                </a:lnTo>
                <a:lnTo>
                  <a:pt x="1651" y="1429"/>
                </a:lnTo>
                <a:lnTo>
                  <a:pt x="1660" y="1403"/>
                </a:lnTo>
                <a:lnTo>
                  <a:pt x="1665" y="1373"/>
                </a:lnTo>
                <a:lnTo>
                  <a:pt x="1670" y="1339"/>
                </a:lnTo>
                <a:lnTo>
                  <a:pt x="1670" y="1302"/>
                </a:lnTo>
                <a:lnTo>
                  <a:pt x="1667" y="1259"/>
                </a:lnTo>
                <a:lnTo>
                  <a:pt x="1660" y="1211"/>
                </a:lnTo>
                <a:lnTo>
                  <a:pt x="1702" y="1226"/>
                </a:lnTo>
                <a:lnTo>
                  <a:pt x="1746" y="1243"/>
                </a:lnTo>
                <a:lnTo>
                  <a:pt x="1791" y="1261"/>
                </a:lnTo>
                <a:lnTo>
                  <a:pt x="1836" y="1279"/>
                </a:lnTo>
                <a:lnTo>
                  <a:pt x="1882" y="1296"/>
                </a:lnTo>
                <a:lnTo>
                  <a:pt x="1927" y="1312"/>
                </a:lnTo>
                <a:lnTo>
                  <a:pt x="1949" y="1319"/>
                </a:lnTo>
                <a:lnTo>
                  <a:pt x="1972" y="1325"/>
                </a:lnTo>
                <a:lnTo>
                  <a:pt x="1994" y="1329"/>
                </a:lnTo>
                <a:lnTo>
                  <a:pt x="2016" y="1334"/>
                </a:lnTo>
                <a:lnTo>
                  <a:pt x="2039" y="1337"/>
                </a:lnTo>
                <a:lnTo>
                  <a:pt x="2060" y="1338"/>
                </a:lnTo>
                <a:lnTo>
                  <a:pt x="2082" y="1339"/>
                </a:lnTo>
                <a:lnTo>
                  <a:pt x="2104" y="1338"/>
                </a:lnTo>
                <a:lnTo>
                  <a:pt x="2125" y="1335"/>
                </a:lnTo>
                <a:lnTo>
                  <a:pt x="2146" y="1330"/>
                </a:lnTo>
                <a:lnTo>
                  <a:pt x="2166" y="1324"/>
                </a:lnTo>
                <a:lnTo>
                  <a:pt x="2187" y="1315"/>
                </a:lnTo>
                <a:lnTo>
                  <a:pt x="2206" y="1306"/>
                </a:lnTo>
                <a:lnTo>
                  <a:pt x="2226" y="1293"/>
                </a:lnTo>
                <a:lnTo>
                  <a:pt x="2244" y="1279"/>
                </a:lnTo>
                <a:lnTo>
                  <a:pt x="2262" y="1262"/>
                </a:lnTo>
                <a:lnTo>
                  <a:pt x="2281" y="1243"/>
                </a:lnTo>
                <a:lnTo>
                  <a:pt x="2298" y="1221"/>
                </a:lnTo>
                <a:lnTo>
                  <a:pt x="2314" y="1195"/>
                </a:lnTo>
                <a:lnTo>
                  <a:pt x="2331" y="1169"/>
                </a:lnTo>
                <a:lnTo>
                  <a:pt x="2343" y="1144"/>
                </a:lnTo>
                <a:lnTo>
                  <a:pt x="2353" y="1120"/>
                </a:lnTo>
                <a:lnTo>
                  <a:pt x="2362" y="1097"/>
                </a:lnTo>
                <a:lnTo>
                  <a:pt x="2369" y="1074"/>
                </a:lnTo>
                <a:lnTo>
                  <a:pt x="2374" y="1053"/>
                </a:lnTo>
                <a:lnTo>
                  <a:pt x="2376" y="1031"/>
                </a:lnTo>
                <a:lnTo>
                  <a:pt x="2378" y="1011"/>
                </a:lnTo>
                <a:lnTo>
                  <a:pt x="2377" y="991"/>
                </a:lnTo>
                <a:lnTo>
                  <a:pt x="2375" y="972"/>
                </a:lnTo>
                <a:lnTo>
                  <a:pt x="2372" y="952"/>
                </a:lnTo>
                <a:lnTo>
                  <a:pt x="2366" y="935"/>
                </a:lnTo>
                <a:lnTo>
                  <a:pt x="2360" y="917"/>
                </a:lnTo>
                <a:lnTo>
                  <a:pt x="2352" y="901"/>
                </a:lnTo>
                <a:lnTo>
                  <a:pt x="2344" y="885"/>
                </a:lnTo>
                <a:lnTo>
                  <a:pt x="2334" y="869"/>
                </a:lnTo>
                <a:lnTo>
                  <a:pt x="2323" y="855"/>
                </a:lnTo>
                <a:lnTo>
                  <a:pt x="2310" y="841"/>
                </a:lnTo>
                <a:lnTo>
                  <a:pt x="2297" y="828"/>
                </a:lnTo>
                <a:lnTo>
                  <a:pt x="2283" y="815"/>
                </a:lnTo>
                <a:lnTo>
                  <a:pt x="2269" y="802"/>
                </a:lnTo>
                <a:lnTo>
                  <a:pt x="2252" y="792"/>
                </a:lnTo>
                <a:lnTo>
                  <a:pt x="2236" y="781"/>
                </a:lnTo>
                <a:lnTo>
                  <a:pt x="2219" y="770"/>
                </a:lnTo>
                <a:lnTo>
                  <a:pt x="2201" y="761"/>
                </a:lnTo>
                <a:lnTo>
                  <a:pt x="2183" y="752"/>
                </a:lnTo>
                <a:lnTo>
                  <a:pt x="2164" y="744"/>
                </a:lnTo>
                <a:lnTo>
                  <a:pt x="2145" y="736"/>
                </a:lnTo>
                <a:lnTo>
                  <a:pt x="2126" y="730"/>
                </a:lnTo>
                <a:lnTo>
                  <a:pt x="2106" y="724"/>
                </a:lnTo>
                <a:lnTo>
                  <a:pt x="2086" y="718"/>
                </a:lnTo>
                <a:lnTo>
                  <a:pt x="2066" y="713"/>
                </a:lnTo>
                <a:lnTo>
                  <a:pt x="2046" y="709"/>
                </a:lnTo>
                <a:close/>
              </a:path>
            </a:pathLst>
          </a:custGeom>
          <a:solidFill>
            <a:srgbClr val="A7D2E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2564904" y="827585"/>
            <a:ext cx="640612" cy="216024"/>
          </a:xfrm>
          <a:custGeom>
            <a:avLst/>
            <a:gdLst/>
            <a:ahLst/>
            <a:cxnLst>
              <a:cxn ang="0">
                <a:pos x="2118" y="516"/>
              </a:cxn>
              <a:cxn ang="0">
                <a:pos x="2063" y="337"/>
              </a:cxn>
              <a:cxn ang="0">
                <a:pos x="1917" y="225"/>
              </a:cxn>
              <a:cxn ang="0">
                <a:pos x="1749" y="193"/>
              </a:cxn>
              <a:cxn ang="0">
                <a:pos x="1625" y="252"/>
              </a:cxn>
              <a:cxn ang="0">
                <a:pos x="1595" y="269"/>
              </a:cxn>
              <a:cxn ang="0">
                <a:pos x="1556" y="181"/>
              </a:cxn>
              <a:cxn ang="0">
                <a:pos x="1490" y="109"/>
              </a:cxn>
              <a:cxn ang="0">
                <a:pos x="1395" y="49"/>
              </a:cxn>
              <a:cxn ang="0">
                <a:pos x="1226" y="1"/>
              </a:cxn>
              <a:cxn ang="0">
                <a:pos x="1132" y="6"/>
              </a:cxn>
              <a:cxn ang="0">
                <a:pos x="1058" y="40"/>
              </a:cxn>
              <a:cxn ang="0">
                <a:pos x="986" y="119"/>
              </a:cxn>
              <a:cxn ang="0">
                <a:pos x="924" y="231"/>
              </a:cxn>
              <a:cxn ang="0">
                <a:pos x="874" y="118"/>
              </a:cxn>
              <a:cxn ang="0">
                <a:pos x="748" y="36"/>
              </a:cxn>
              <a:cxn ang="0">
                <a:pos x="593" y="34"/>
              </a:cxn>
              <a:cxn ang="0">
                <a:pos x="459" y="106"/>
              </a:cxn>
              <a:cxn ang="0">
                <a:pos x="396" y="247"/>
              </a:cxn>
              <a:cxn ang="0">
                <a:pos x="379" y="358"/>
              </a:cxn>
              <a:cxn ang="0">
                <a:pos x="258" y="335"/>
              </a:cxn>
              <a:cxn ang="0">
                <a:pos x="205" y="491"/>
              </a:cxn>
              <a:cxn ang="0">
                <a:pos x="211" y="561"/>
              </a:cxn>
              <a:cxn ang="0">
                <a:pos x="258" y="643"/>
              </a:cxn>
              <a:cxn ang="0">
                <a:pos x="116" y="668"/>
              </a:cxn>
              <a:cxn ang="0">
                <a:pos x="29" y="809"/>
              </a:cxn>
              <a:cxn ang="0">
                <a:pos x="0" y="1009"/>
              </a:cxn>
              <a:cxn ang="0">
                <a:pos x="30" y="1214"/>
              </a:cxn>
              <a:cxn ang="0">
                <a:pos x="123" y="1372"/>
              </a:cxn>
              <a:cxn ang="0">
                <a:pos x="229" y="1426"/>
              </a:cxn>
              <a:cxn ang="0">
                <a:pos x="385" y="1450"/>
              </a:cxn>
              <a:cxn ang="0">
                <a:pos x="467" y="1444"/>
              </a:cxn>
              <a:cxn ang="0">
                <a:pos x="558" y="1390"/>
              </a:cxn>
              <a:cxn ang="0">
                <a:pos x="604" y="1382"/>
              </a:cxn>
              <a:cxn ang="0">
                <a:pos x="638" y="1421"/>
              </a:cxn>
              <a:cxn ang="0">
                <a:pos x="755" y="1464"/>
              </a:cxn>
              <a:cxn ang="0">
                <a:pos x="877" y="1489"/>
              </a:cxn>
              <a:cxn ang="0">
                <a:pos x="938" y="1470"/>
              </a:cxn>
              <a:cxn ang="0">
                <a:pos x="983" y="1405"/>
              </a:cxn>
              <a:cxn ang="0">
                <a:pos x="1212" y="1455"/>
              </a:cxn>
              <a:cxn ang="0">
                <a:pos x="1393" y="1510"/>
              </a:cxn>
              <a:cxn ang="0">
                <a:pos x="1551" y="1515"/>
              </a:cxn>
              <a:cxn ang="0">
                <a:pos x="1651" y="1429"/>
              </a:cxn>
              <a:cxn ang="0">
                <a:pos x="1660" y="1211"/>
              </a:cxn>
              <a:cxn ang="0">
                <a:pos x="1926" y="1311"/>
              </a:cxn>
              <a:cxn ang="0">
                <a:pos x="2060" y="1338"/>
              </a:cxn>
              <a:cxn ang="0">
                <a:pos x="2186" y="1315"/>
              </a:cxn>
              <a:cxn ang="0">
                <a:pos x="2297" y="1220"/>
              </a:cxn>
              <a:cxn ang="0">
                <a:pos x="2368" y="1074"/>
              </a:cxn>
              <a:cxn ang="0">
                <a:pos x="2371" y="952"/>
              </a:cxn>
              <a:cxn ang="0">
                <a:pos x="2322" y="854"/>
              </a:cxn>
              <a:cxn ang="0">
                <a:pos x="2235" y="780"/>
              </a:cxn>
              <a:cxn ang="0">
                <a:pos x="2125" y="730"/>
              </a:cxn>
            </a:cxnLst>
            <a:rect l="0" t="0" r="r" b="b"/>
            <a:pathLst>
              <a:path w="2377" h="1522">
                <a:moveTo>
                  <a:pt x="2046" y="709"/>
                </a:moveTo>
                <a:lnTo>
                  <a:pt x="2071" y="667"/>
                </a:lnTo>
                <a:lnTo>
                  <a:pt x="2090" y="628"/>
                </a:lnTo>
                <a:lnTo>
                  <a:pt x="2105" y="588"/>
                </a:lnTo>
                <a:lnTo>
                  <a:pt x="2114" y="552"/>
                </a:lnTo>
                <a:lnTo>
                  <a:pt x="2118" y="516"/>
                </a:lnTo>
                <a:lnTo>
                  <a:pt x="2118" y="482"/>
                </a:lnTo>
                <a:lnTo>
                  <a:pt x="2114" y="450"/>
                </a:lnTo>
                <a:lnTo>
                  <a:pt x="2106" y="419"/>
                </a:lnTo>
                <a:lnTo>
                  <a:pt x="2094" y="390"/>
                </a:lnTo>
                <a:lnTo>
                  <a:pt x="2080" y="363"/>
                </a:lnTo>
                <a:lnTo>
                  <a:pt x="2063" y="337"/>
                </a:lnTo>
                <a:lnTo>
                  <a:pt x="2042" y="314"/>
                </a:lnTo>
                <a:lnTo>
                  <a:pt x="2021" y="292"/>
                </a:lnTo>
                <a:lnTo>
                  <a:pt x="1996" y="272"/>
                </a:lnTo>
                <a:lnTo>
                  <a:pt x="1972" y="255"/>
                </a:lnTo>
                <a:lnTo>
                  <a:pt x="1944" y="239"/>
                </a:lnTo>
                <a:lnTo>
                  <a:pt x="1917" y="225"/>
                </a:lnTo>
                <a:lnTo>
                  <a:pt x="1888" y="215"/>
                </a:lnTo>
                <a:lnTo>
                  <a:pt x="1860" y="206"/>
                </a:lnTo>
                <a:lnTo>
                  <a:pt x="1831" y="199"/>
                </a:lnTo>
                <a:lnTo>
                  <a:pt x="1804" y="194"/>
                </a:lnTo>
                <a:lnTo>
                  <a:pt x="1775" y="193"/>
                </a:lnTo>
                <a:lnTo>
                  <a:pt x="1749" y="193"/>
                </a:lnTo>
                <a:lnTo>
                  <a:pt x="1723" y="197"/>
                </a:lnTo>
                <a:lnTo>
                  <a:pt x="1700" y="203"/>
                </a:lnTo>
                <a:lnTo>
                  <a:pt x="1677" y="210"/>
                </a:lnTo>
                <a:lnTo>
                  <a:pt x="1658" y="222"/>
                </a:lnTo>
                <a:lnTo>
                  <a:pt x="1640" y="236"/>
                </a:lnTo>
                <a:lnTo>
                  <a:pt x="1625" y="252"/>
                </a:lnTo>
                <a:lnTo>
                  <a:pt x="1614" y="271"/>
                </a:lnTo>
                <a:lnTo>
                  <a:pt x="1606" y="293"/>
                </a:lnTo>
                <a:lnTo>
                  <a:pt x="1602" y="319"/>
                </a:lnTo>
                <a:lnTo>
                  <a:pt x="1601" y="302"/>
                </a:lnTo>
                <a:lnTo>
                  <a:pt x="1599" y="285"/>
                </a:lnTo>
                <a:lnTo>
                  <a:pt x="1595" y="269"/>
                </a:lnTo>
                <a:lnTo>
                  <a:pt x="1591" y="253"/>
                </a:lnTo>
                <a:lnTo>
                  <a:pt x="1585" y="238"/>
                </a:lnTo>
                <a:lnTo>
                  <a:pt x="1579" y="223"/>
                </a:lnTo>
                <a:lnTo>
                  <a:pt x="1573" y="208"/>
                </a:lnTo>
                <a:lnTo>
                  <a:pt x="1565" y="194"/>
                </a:lnTo>
                <a:lnTo>
                  <a:pt x="1556" y="181"/>
                </a:lnTo>
                <a:lnTo>
                  <a:pt x="1546" y="168"/>
                </a:lnTo>
                <a:lnTo>
                  <a:pt x="1536" y="155"/>
                </a:lnTo>
                <a:lnTo>
                  <a:pt x="1526" y="143"/>
                </a:lnTo>
                <a:lnTo>
                  <a:pt x="1515" y="132"/>
                </a:lnTo>
                <a:lnTo>
                  <a:pt x="1503" y="120"/>
                </a:lnTo>
                <a:lnTo>
                  <a:pt x="1490" y="109"/>
                </a:lnTo>
                <a:lnTo>
                  <a:pt x="1478" y="100"/>
                </a:lnTo>
                <a:lnTo>
                  <a:pt x="1465" y="90"/>
                </a:lnTo>
                <a:lnTo>
                  <a:pt x="1452" y="81"/>
                </a:lnTo>
                <a:lnTo>
                  <a:pt x="1437" y="72"/>
                </a:lnTo>
                <a:lnTo>
                  <a:pt x="1424" y="64"/>
                </a:lnTo>
                <a:lnTo>
                  <a:pt x="1395" y="49"/>
                </a:lnTo>
                <a:lnTo>
                  <a:pt x="1366" y="36"/>
                </a:lnTo>
                <a:lnTo>
                  <a:pt x="1337" y="25"/>
                </a:lnTo>
                <a:lnTo>
                  <a:pt x="1309" y="16"/>
                </a:lnTo>
                <a:lnTo>
                  <a:pt x="1281" y="9"/>
                </a:lnTo>
                <a:lnTo>
                  <a:pt x="1255" y="4"/>
                </a:lnTo>
                <a:lnTo>
                  <a:pt x="1226" y="1"/>
                </a:lnTo>
                <a:lnTo>
                  <a:pt x="1199" y="0"/>
                </a:lnTo>
                <a:lnTo>
                  <a:pt x="1185" y="0"/>
                </a:lnTo>
                <a:lnTo>
                  <a:pt x="1172" y="1"/>
                </a:lnTo>
                <a:lnTo>
                  <a:pt x="1159" y="2"/>
                </a:lnTo>
                <a:lnTo>
                  <a:pt x="1145" y="4"/>
                </a:lnTo>
                <a:lnTo>
                  <a:pt x="1132" y="6"/>
                </a:lnTo>
                <a:lnTo>
                  <a:pt x="1119" y="10"/>
                </a:lnTo>
                <a:lnTo>
                  <a:pt x="1107" y="15"/>
                </a:lnTo>
                <a:lnTo>
                  <a:pt x="1094" y="19"/>
                </a:lnTo>
                <a:lnTo>
                  <a:pt x="1082" y="25"/>
                </a:lnTo>
                <a:lnTo>
                  <a:pt x="1070" y="32"/>
                </a:lnTo>
                <a:lnTo>
                  <a:pt x="1058" y="40"/>
                </a:lnTo>
                <a:lnTo>
                  <a:pt x="1045" y="49"/>
                </a:lnTo>
                <a:lnTo>
                  <a:pt x="1033" y="59"/>
                </a:lnTo>
                <a:lnTo>
                  <a:pt x="1022" y="70"/>
                </a:lnTo>
                <a:lnTo>
                  <a:pt x="1012" y="82"/>
                </a:lnTo>
                <a:lnTo>
                  <a:pt x="1003" y="94"/>
                </a:lnTo>
                <a:lnTo>
                  <a:pt x="986" y="119"/>
                </a:lnTo>
                <a:lnTo>
                  <a:pt x="973" y="145"/>
                </a:lnTo>
                <a:lnTo>
                  <a:pt x="960" y="171"/>
                </a:lnTo>
                <a:lnTo>
                  <a:pt x="947" y="195"/>
                </a:lnTo>
                <a:lnTo>
                  <a:pt x="939" y="208"/>
                </a:lnTo>
                <a:lnTo>
                  <a:pt x="932" y="220"/>
                </a:lnTo>
                <a:lnTo>
                  <a:pt x="924" y="231"/>
                </a:lnTo>
                <a:lnTo>
                  <a:pt x="916" y="241"/>
                </a:lnTo>
                <a:lnTo>
                  <a:pt x="918" y="218"/>
                </a:lnTo>
                <a:lnTo>
                  <a:pt x="911" y="189"/>
                </a:lnTo>
                <a:lnTo>
                  <a:pt x="902" y="162"/>
                </a:lnTo>
                <a:lnTo>
                  <a:pt x="889" y="139"/>
                </a:lnTo>
                <a:lnTo>
                  <a:pt x="874" y="118"/>
                </a:lnTo>
                <a:lnTo>
                  <a:pt x="857" y="99"/>
                </a:lnTo>
                <a:lnTo>
                  <a:pt x="838" y="82"/>
                </a:lnTo>
                <a:lnTo>
                  <a:pt x="818" y="67"/>
                </a:lnTo>
                <a:lnTo>
                  <a:pt x="795" y="54"/>
                </a:lnTo>
                <a:lnTo>
                  <a:pt x="772" y="44"/>
                </a:lnTo>
                <a:lnTo>
                  <a:pt x="748" y="36"/>
                </a:lnTo>
                <a:lnTo>
                  <a:pt x="723" y="31"/>
                </a:lnTo>
                <a:lnTo>
                  <a:pt x="697" y="27"/>
                </a:lnTo>
                <a:lnTo>
                  <a:pt x="671" y="25"/>
                </a:lnTo>
                <a:lnTo>
                  <a:pt x="644" y="26"/>
                </a:lnTo>
                <a:lnTo>
                  <a:pt x="619" y="29"/>
                </a:lnTo>
                <a:lnTo>
                  <a:pt x="593" y="34"/>
                </a:lnTo>
                <a:lnTo>
                  <a:pt x="568" y="41"/>
                </a:lnTo>
                <a:lnTo>
                  <a:pt x="543" y="50"/>
                </a:lnTo>
                <a:lnTo>
                  <a:pt x="520" y="61"/>
                </a:lnTo>
                <a:lnTo>
                  <a:pt x="499" y="74"/>
                </a:lnTo>
                <a:lnTo>
                  <a:pt x="478" y="89"/>
                </a:lnTo>
                <a:lnTo>
                  <a:pt x="459" y="106"/>
                </a:lnTo>
                <a:lnTo>
                  <a:pt x="442" y="124"/>
                </a:lnTo>
                <a:lnTo>
                  <a:pt x="428" y="145"/>
                </a:lnTo>
                <a:lnTo>
                  <a:pt x="416" y="168"/>
                </a:lnTo>
                <a:lnTo>
                  <a:pt x="406" y="192"/>
                </a:lnTo>
                <a:lnTo>
                  <a:pt x="400" y="219"/>
                </a:lnTo>
                <a:lnTo>
                  <a:pt x="396" y="247"/>
                </a:lnTo>
                <a:lnTo>
                  <a:pt x="396" y="276"/>
                </a:lnTo>
                <a:lnTo>
                  <a:pt x="399" y="308"/>
                </a:lnTo>
                <a:lnTo>
                  <a:pt x="406" y="341"/>
                </a:lnTo>
                <a:lnTo>
                  <a:pt x="417" y="376"/>
                </a:lnTo>
                <a:lnTo>
                  <a:pt x="399" y="367"/>
                </a:lnTo>
                <a:lnTo>
                  <a:pt x="379" y="358"/>
                </a:lnTo>
                <a:lnTo>
                  <a:pt x="360" y="350"/>
                </a:lnTo>
                <a:lnTo>
                  <a:pt x="339" y="343"/>
                </a:lnTo>
                <a:lnTo>
                  <a:pt x="319" y="339"/>
                </a:lnTo>
                <a:lnTo>
                  <a:pt x="299" y="336"/>
                </a:lnTo>
                <a:lnTo>
                  <a:pt x="278" y="334"/>
                </a:lnTo>
                <a:lnTo>
                  <a:pt x="258" y="335"/>
                </a:lnTo>
                <a:lnTo>
                  <a:pt x="241" y="381"/>
                </a:lnTo>
                <a:lnTo>
                  <a:pt x="226" y="420"/>
                </a:lnTo>
                <a:lnTo>
                  <a:pt x="219" y="439"/>
                </a:lnTo>
                <a:lnTo>
                  <a:pt x="213" y="457"/>
                </a:lnTo>
                <a:lnTo>
                  <a:pt x="209" y="474"/>
                </a:lnTo>
                <a:lnTo>
                  <a:pt x="205" y="491"/>
                </a:lnTo>
                <a:lnTo>
                  <a:pt x="204" y="508"/>
                </a:lnTo>
                <a:lnTo>
                  <a:pt x="204" y="525"/>
                </a:lnTo>
                <a:lnTo>
                  <a:pt x="204" y="534"/>
                </a:lnTo>
                <a:lnTo>
                  <a:pt x="206" y="542"/>
                </a:lnTo>
                <a:lnTo>
                  <a:pt x="208" y="552"/>
                </a:lnTo>
                <a:lnTo>
                  <a:pt x="211" y="561"/>
                </a:lnTo>
                <a:lnTo>
                  <a:pt x="214" y="570"/>
                </a:lnTo>
                <a:lnTo>
                  <a:pt x="218" y="580"/>
                </a:lnTo>
                <a:lnTo>
                  <a:pt x="222" y="589"/>
                </a:lnTo>
                <a:lnTo>
                  <a:pt x="228" y="599"/>
                </a:lnTo>
                <a:lnTo>
                  <a:pt x="241" y="620"/>
                </a:lnTo>
                <a:lnTo>
                  <a:pt x="258" y="643"/>
                </a:lnTo>
                <a:lnTo>
                  <a:pt x="230" y="636"/>
                </a:lnTo>
                <a:lnTo>
                  <a:pt x="205" y="635"/>
                </a:lnTo>
                <a:lnTo>
                  <a:pt x="180" y="637"/>
                </a:lnTo>
                <a:lnTo>
                  <a:pt x="158" y="645"/>
                </a:lnTo>
                <a:lnTo>
                  <a:pt x="136" y="654"/>
                </a:lnTo>
                <a:lnTo>
                  <a:pt x="116" y="668"/>
                </a:lnTo>
                <a:lnTo>
                  <a:pt x="98" y="685"/>
                </a:lnTo>
                <a:lnTo>
                  <a:pt x="81" y="705"/>
                </a:lnTo>
                <a:lnTo>
                  <a:pt x="66" y="728"/>
                </a:lnTo>
                <a:lnTo>
                  <a:pt x="52" y="752"/>
                </a:lnTo>
                <a:lnTo>
                  <a:pt x="39" y="780"/>
                </a:lnTo>
                <a:lnTo>
                  <a:pt x="29" y="809"/>
                </a:lnTo>
                <a:lnTo>
                  <a:pt x="20" y="839"/>
                </a:lnTo>
                <a:lnTo>
                  <a:pt x="13" y="871"/>
                </a:lnTo>
                <a:lnTo>
                  <a:pt x="7" y="904"/>
                </a:lnTo>
                <a:lnTo>
                  <a:pt x="3" y="938"/>
                </a:lnTo>
                <a:lnTo>
                  <a:pt x="1" y="974"/>
                </a:lnTo>
                <a:lnTo>
                  <a:pt x="0" y="1009"/>
                </a:lnTo>
                <a:lnTo>
                  <a:pt x="1" y="1044"/>
                </a:lnTo>
                <a:lnTo>
                  <a:pt x="3" y="1079"/>
                </a:lnTo>
                <a:lnTo>
                  <a:pt x="7" y="1114"/>
                </a:lnTo>
                <a:lnTo>
                  <a:pt x="13" y="1149"/>
                </a:lnTo>
                <a:lnTo>
                  <a:pt x="20" y="1182"/>
                </a:lnTo>
                <a:lnTo>
                  <a:pt x="30" y="1214"/>
                </a:lnTo>
                <a:lnTo>
                  <a:pt x="40" y="1246"/>
                </a:lnTo>
                <a:lnTo>
                  <a:pt x="54" y="1275"/>
                </a:lnTo>
                <a:lnTo>
                  <a:pt x="68" y="1302"/>
                </a:lnTo>
                <a:lnTo>
                  <a:pt x="85" y="1328"/>
                </a:lnTo>
                <a:lnTo>
                  <a:pt x="103" y="1351"/>
                </a:lnTo>
                <a:lnTo>
                  <a:pt x="123" y="1372"/>
                </a:lnTo>
                <a:lnTo>
                  <a:pt x="144" y="1389"/>
                </a:lnTo>
                <a:lnTo>
                  <a:pt x="169" y="1404"/>
                </a:lnTo>
                <a:lnTo>
                  <a:pt x="181" y="1410"/>
                </a:lnTo>
                <a:lnTo>
                  <a:pt x="196" y="1415"/>
                </a:lnTo>
                <a:lnTo>
                  <a:pt x="212" y="1421"/>
                </a:lnTo>
                <a:lnTo>
                  <a:pt x="229" y="1426"/>
                </a:lnTo>
                <a:lnTo>
                  <a:pt x="248" y="1430"/>
                </a:lnTo>
                <a:lnTo>
                  <a:pt x="267" y="1434"/>
                </a:lnTo>
                <a:lnTo>
                  <a:pt x="287" y="1439"/>
                </a:lnTo>
                <a:lnTo>
                  <a:pt x="307" y="1442"/>
                </a:lnTo>
                <a:lnTo>
                  <a:pt x="348" y="1447"/>
                </a:lnTo>
                <a:lnTo>
                  <a:pt x="385" y="1450"/>
                </a:lnTo>
                <a:lnTo>
                  <a:pt x="404" y="1450"/>
                </a:lnTo>
                <a:lnTo>
                  <a:pt x="421" y="1450"/>
                </a:lnTo>
                <a:lnTo>
                  <a:pt x="436" y="1450"/>
                </a:lnTo>
                <a:lnTo>
                  <a:pt x="450" y="1448"/>
                </a:lnTo>
                <a:lnTo>
                  <a:pt x="458" y="1447"/>
                </a:lnTo>
                <a:lnTo>
                  <a:pt x="467" y="1444"/>
                </a:lnTo>
                <a:lnTo>
                  <a:pt x="475" y="1440"/>
                </a:lnTo>
                <a:lnTo>
                  <a:pt x="484" y="1435"/>
                </a:lnTo>
                <a:lnTo>
                  <a:pt x="504" y="1424"/>
                </a:lnTo>
                <a:lnTo>
                  <a:pt x="522" y="1412"/>
                </a:lnTo>
                <a:lnTo>
                  <a:pt x="540" y="1400"/>
                </a:lnTo>
                <a:lnTo>
                  <a:pt x="558" y="1390"/>
                </a:lnTo>
                <a:lnTo>
                  <a:pt x="566" y="1387"/>
                </a:lnTo>
                <a:lnTo>
                  <a:pt x="574" y="1383"/>
                </a:lnTo>
                <a:lnTo>
                  <a:pt x="581" y="1381"/>
                </a:lnTo>
                <a:lnTo>
                  <a:pt x="588" y="1380"/>
                </a:lnTo>
                <a:lnTo>
                  <a:pt x="597" y="1381"/>
                </a:lnTo>
                <a:lnTo>
                  <a:pt x="604" y="1382"/>
                </a:lnTo>
                <a:lnTo>
                  <a:pt x="609" y="1384"/>
                </a:lnTo>
                <a:lnTo>
                  <a:pt x="614" y="1388"/>
                </a:lnTo>
                <a:lnTo>
                  <a:pt x="621" y="1395"/>
                </a:lnTo>
                <a:lnTo>
                  <a:pt x="626" y="1402"/>
                </a:lnTo>
                <a:lnTo>
                  <a:pt x="632" y="1412"/>
                </a:lnTo>
                <a:lnTo>
                  <a:pt x="638" y="1421"/>
                </a:lnTo>
                <a:lnTo>
                  <a:pt x="642" y="1424"/>
                </a:lnTo>
                <a:lnTo>
                  <a:pt x="648" y="1428"/>
                </a:lnTo>
                <a:lnTo>
                  <a:pt x="653" y="1430"/>
                </a:lnTo>
                <a:lnTo>
                  <a:pt x="660" y="1433"/>
                </a:lnTo>
                <a:lnTo>
                  <a:pt x="706" y="1447"/>
                </a:lnTo>
                <a:lnTo>
                  <a:pt x="755" y="1464"/>
                </a:lnTo>
                <a:lnTo>
                  <a:pt x="779" y="1473"/>
                </a:lnTo>
                <a:lnTo>
                  <a:pt x="805" y="1479"/>
                </a:lnTo>
                <a:lnTo>
                  <a:pt x="829" y="1484"/>
                </a:lnTo>
                <a:lnTo>
                  <a:pt x="854" y="1488"/>
                </a:lnTo>
                <a:lnTo>
                  <a:pt x="865" y="1489"/>
                </a:lnTo>
                <a:lnTo>
                  <a:pt x="877" y="1489"/>
                </a:lnTo>
                <a:lnTo>
                  <a:pt x="888" y="1488"/>
                </a:lnTo>
                <a:lnTo>
                  <a:pt x="899" y="1487"/>
                </a:lnTo>
                <a:lnTo>
                  <a:pt x="910" y="1483"/>
                </a:lnTo>
                <a:lnTo>
                  <a:pt x="920" y="1480"/>
                </a:lnTo>
                <a:lnTo>
                  <a:pt x="929" y="1475"/>
                </a:lnTo>
                <a:lnTo>
                  <a:pt x="938" y="1470"/>
                </a:lnTo>
                <a:lnTo>
                  <a:pt x="948" y="1462"/>
                </a:lnTo>
                <a:lnTo>
                  <a:pt x="956" y="1454"/>
                </a:lnTo>
                <a:lnTo>
                  <a:pt x="964" y="1443"/>
                </a:lnTo>
                <a:lnTo>
                  <a:pt x="971" y="1432"/>
                </a:lnTo>
                <a:lnTo>
                  <a:pt x="977" y="1420"/>
                </a:lnTo>
                <a:lnTo>
                  <a:pt x="983" y="1405"/>
                </a:lnTo>
                <a:lnTo>
                  <a:pt x="988" y="1389"/>
                </a:lnTo>
                <a:lnTo>
                  <a:pt x="992" y="1371"/>
                </a:lnTo>
                <a:lnTo>
                  <a:pt x="1041" y="1389"/>
                </a:lnTo>
                <a:lnTo>
                  <a:pt x="1094" y="1409"/>
                </a:lnTo>
                <a:lnTo>
                  <a:pt x="1153" y="1432"/>
                </a:lnTo>
                <a:lnTo>
                  <a:pt x="1212" y="1455"/>
                </a:lnTo>
                <a:lnTo>
                  <a:pt x="1242" y="1466"/>
                </a:lnTo>
                <a:lnTo>
                  <a:pt x="1273" y="1477"/>
                </a:lnTo>
                <a:lnTo>
                  <a:pt x="1304" y="1487"/>
                </a:lnTo>
                <a:lnTo>
                  <a:pt x="1334" y="1495"/>
                </a:lnTo>
                <a:lnTo>
                  <a:pt x="1364" y="1504"/>
                </a:lnTo>
                <a:lnTo>
                  <a:pt x="1393" y="1510"/>
                </a:lnTo>
                <a:lnTo>
                  <a:pt x="1422" y="1516"/>
                </a:lnTo>
                <a:lnTo>
                  <a:pt x="1451" y="1520"/>
                </a:lnTo>
                <a:lnTo>
                  <a:pt x="1477" y="1522"/>
                </a:lnTo>
                <a:lnTo>
                  <a:pt x="1503" y="1522"/>
                </a:lnTo>
                <a:lnTo>
                  <a:pt x="1527" y="1520"/>
                </a:lnTo>
                <a:lnTo>
                  <a:pt x="1551" y="1515"/>
                </a:lnTo>
                <a:lnTo>
                  <a:pt x="1572" y="1508"/>
                </a:lnTo>
                <a:lnTo>
                  <a:pt x="1592" y="1498"/>
                </a:lnTo>
                <a:lnTo>
                  <a:pt x="1610" y="1486"/>
                </a:lnTo>
                <a:lnTo>
                  <a:pt x="1626" y="1471"/>
                </a:lnTo>
                <a:lnTo>
                  <a:pt x="1639" y="1451"/>
                </a:lnTo>
                <a:lnTo>
                  <a:pt x="1651" y="1429"/>
                </a:lnTo>
                <a:lnTo>
                  <a:pt x="1660" y="1402"/>
                </a:lnTo>
                <a:lnTo>
                  <a:pt x="1666" y="1373"/>
                </a:lnTo>
                <a:lnTo>
                  <a:pt x="1669" y="1339"/>
                </a:lnTo>
                <a:lnTo>
                  <a:pt x="1669" y="1300"/>
                </a:lnTo>
                <a:lnTo>
                  <a:pt x="1666" y="1258"/>
                </a:lnTo>
                <a:lnTo>
                  <a:pt x="1660" y="1211"/>
                </a:lnTo>
                <a:lnTo>
                  <a:pt x="1703" y="1226"/>
                </a:lnTo>
                <a:lnTo>
                  <a:pt x="1746" y="1243"/>
                </a:lnTo>
                <a:lnTo>
                  <a:pt x="1790" y="1261"/>
                </a:lnTo>
                <a:lnTo>
                  <a:pt x="1835" y="1279"/>
                </a:lnTo>
                <a:lnTo>
                  <a:pt x="1881" y="1296"/>
                </a:lnTo>
                <a:lnTo>
                  <a:pt x="1926" y="1311"/>
                </a:lnTo>
                <a:lnTo>
                  <a:pt x="1949" y="1318"/>
                </a:lnTo>
                <a:lnTo>
                  <a:pt x="1971" y="1324"/>
                </a:lnTo>
                <a:lnTo>
                  <a:pt x="1993" y="1329"/>
                </a:lnTo>
                <a:lnTo>
                  <a:pt x="2016" y="1333"/>
                </a:lnTo>
                <a:lnTo>
                  <a:pt x="2038" y="1337"/>
                </a:lnTo>
                <a:lnTo>
                  <a:pt x="2060" y="1338"/>
                </a:lnTo>
                <a:lnTo>
                  <a:pt x="2082" y="1339"/>
                </a:lnTo>
                <a:lnTo>
                  <a:pt x="2104" y="1337"/>
                </a:lnTo>
                <a:lnTo>
                  <a:pt x="2124" y="1334"/>
                </a:lnTo>
                <a:lnTo>
                  <a:pt x="2145" y="1330"/>
                </a:lnTo>
                <a:lnTo>
                  <a:pt x="2166" y="1324"/>
                </a:lnTo>
                <a:lnTo>
                  <a:pt x="2186" y="1315"/>
                </a:lnTo>
                <a:lnTo>
                  <a:pt x="2206" y="1306"/>
                </a:lnTo>
                <a:lnTo>
                  <a:pt x="2225" y="1293"/>
                </a:lnTo>
                <a:lnTo>
                  <a:pt x="2243" y="1279"/>
                </a:lnTo>
                <a:lnTo>
                  <a:pt x="2263" y="1262"/>
                </a:lnTo>
                <a:lnTo>
                  <a:pt x="2280" y="1242"/>
                </a:lnTo>
                <a:lnTo>
                  <a:pt x="2297" y="1220"/>
                </a:lnTo>
                <a:lnTo>
                  <a:pt x="2314" y="1195"/>
                </a:lnTo>
                <a:lnTo>
                  <a:pt x="2330" y="1167"/>
                </a:lnTo>
                <a:lnTo>
                  <a:pt x="2342" y="1143"/>
                </a:lnTo>
                <a:lnTo>
                  <a:pt x="2353" y="1119"/>
                </a:lnTo>
                <a:lnTo>
                  <a:pt x="2362" y="1096"/>
                </a:lnTo>
                <a:lnTo>
                  <a:pt x="2368" y="1074"/>
                </a:lnTo>
                <a:lnTo>
                  <a:pt x="2373" y="1052"/>
                </a:lnTo>
                <a:lnTo>
                  <a:pt x="2376" y="1031"/>
                </a:lnTo>
                <a:lnTo>
                  <a:pt x="2377" y="1010"/>
                </a:lnTo>
                <a:lnTo>
                  <a:pt x="2376" y="991"/>
                </a:lnTo>
                <a:lnTo>
                  <a:pt x="2374" y="971"/>
                </a:lnTo>
                <a:lnTo>
                  <a:pt x="2371" y="952"/>
                </a:lnTo>
                <a:lnTo>
                  <a:pt x="2366" y="934"/>
                </a:lnTo>
                <a:lnTo>
                  <a:pt x="2360" y="917"/>
                </a:lnTo>
                <a:lnTo>
                  <a:pt x="2352" y="901"/>
                </a:lnTo>
                <a:lnTo>
                  <a:pt x="2343" y="885"/>
                </a:lnTo>
                <a:lnTo>
                  <a:pt x="2333" y="869"/>
                </a:lnTo>
                <a:lnTo>
                  <a:pt x="2322" y="854"/>
                </a:lnTo>
                <a:lnTo>
                  <a:pt x="2310" y="841"/>
                </a:lnTo>
                <a:lnTo>
                  <a:pt x="2296" y="828"/>
                </a:lnTo>
                <a:lnTo>
                  <a:pt x="2282" y="815"/>
                </a:lnTo>
                <a:lnTo>
                  <a:pt x="2268" y="802"/>
                </a:lnTo>
                <a:lnTo>
                  <a:pt x="2252" y="792"/>
                </a:lnTo>
                <a:lnTo>
                  <a:pt x="2235" y="780"/>
                </a:lnTo>
                <a:lnTo>
                  <a:pt x="2218" y="770"/>
                </a:lnTo>
                <a:lnTo>
                  <a:pt x="2201" y="761"/>
                </a:lnTo>
                <a:lnTo>
                  <a:pt x="2182" y="752"/>
                </a:lnTo>
                <a:lnTo>
                  <a:pt x="2164" y="744"/>
                </a:lnTo>
                <a:lnTo>
                  <a:pt x="2144" y="736"/>
                </a:lnTo>
                <a:lnTo>
                  <a:pt x="2125" y="730"/>
                </a:lnTo>
                <a:lnTo>
                  <a:pt x="2106" y="723"/>
                </a:lnTo>
                <a:lnTo>
                  <a:pt x="2086" y="718"/>
                </a:lnTo>
                <a:lnTo>
                  <a:pt x="2066" y="713"/>
                </a:lnTo>
                <a:lnTo>
                  <a:pt x="2046" y="709"/>
                </a:lnTo>
                <a:close/>
              </a:path>
            </a:pathLst>
          </a:custGeom>
          <a:solidFill>
            <a:srgbClr val="96CDE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0" y="1"/>
            <a:ext cx="1052736" cy="1152127"/>
            <a:chOff x="-323850" y="0"/>
            <a:chExt cx="3209925" cy="1484313"/>
          </a:xfrm>
        </p:grpSpPr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585788" y="0"/>
              <a:ext cx="981075" cy="349250"/>
            </a:xfrm>
            <a:custGeom>
              <a:avLst/>
              <a:gdLst/>
              <a:ahLst/>
              <a:cxnLst>
                <a:cxn ang="0">
                  <a:pos x="1343" y="903"/>
                </a:cxn>
                <a:cxn ang="0">
                  <a:pos x="1271" y="922"/>
                </a:cxn>
                <a:cxn ang="0">
                  <a:pos x="1368" y="783"/>
                </a:cxn>
                <a:cxn ang="0">
                  <a:pos x="1471" y="639"/>
                </a:cxn>
                <a:cxn ang="0">
                  <a:pos x="1566" y="450"/>
                </a:cxn>
                <a:cxn ang="0">
                  <a:pos x="1590" y="351"/>
                </a:cxn>
                <a:cxn ang="0">
                  <a:pos x="1575" y="263"/>
                </a:cxn>
                <a:cxn ang="0">
                  <a:pos x="1507" y="200"/>
                </a:cxn>
                <a:cxn ang="0">
                  <a:pos x="1419" y="213"/>
                </a:cxn>
                <a:cxn ang="0">
                  <a:pos x="1324" y="272"/>
                </a:cxn>
                <a:cxn ang="0">
                  <a:pos x="1186" y="415"/>
                </a:cxn>
                <a:cxn ang="0">
                  <a:pos x="1087" y="572"/>
                </a:cxn>
                <a:cxn ang="0">
                  <a:pos x="1041" y="566"/>
                </a:cxn>
                <a:cxn ang="0">
                  <a:pos x="1043" y="384"/>
                </a:cxn>
                <a:cxn ang="0">
                  <a:pos x="1014" y="173"/>
                </a:cxn>
                <a:cxn ang="0">
                  <a:pos x="977" y="79"/>
                </a:cxn>
                <a:cxn ang="0">
                  <a:pos x="916" y="16"/>
                </a:cxn>
                <a:cxn ang="0">
                  <a:pos x="826" y="6"/>
                </a:cxn>
                <a:cxn ang="0">
                  <a:pos x="761" y="71"/>
                </a:cxn>
                <a:cxn ang="0">
                  <a:pos x="718" y="179"/>
                </a:cxn>
                <a:cxn ang="0">
                  <a:pos x="686" y="378"/>
                </a:cxn>
                <a:cxn ang="0">
                  <a:pos x="698" y="608"/>
                </a:cxn>
                <a:cxn ang="0">
                  <a:pos x="650" y="652"/>
                </a:cxn>
                <a:cxn ang="0">
                  <a:pos x="554" y="517"/>
                </a:cxn>
                <a:cxn ang="0">
                  <a:pos x="426" y="358"/>
                </a:cxn>
                <a:cxn ang="0">
                  <a:pos x="300" y="247"/>
                </a:cxn>
                <a:cxn ang="0">
                  <a:pos x="218" y="206"/>
                </a:cxn>
                <a:cxn ang="0">
                  <a:pos x="126" y="216"/>
                </a:cxn>
                <a:cxn ang="0">
                  <a:pos x="73" y="283"/>
                </a:cxn>
                <a:cxn ang="0">
                  <a:pos x="76" y="385"/>
                </a:cxn>
                <a:cxn ang="0">
                  <a:pos x="123" y="516"/>
                </a:cxn>
                <a:cxn ang="0">
                  <a:pos x="238" y="698"/>
                </a:cxn>
                <a:cxn ang="0">
                  <a:pos x="439" y="929"/>
                </a:cxn>
                <a:cxn ang="0">
                  <a:pos x="328" y="913"/>
                </a:cxn>
                <a:cxn ang="0">
                  <a:pos x="205" y="891"/>
                </a:cxn>
                <a:cxn ang="0">
                  <a:pos x="101" y="899"/>
                </a:cxn>
                <a:cxn ang="0">
                  <a:pos x="28" y="947"/>
                </a:cxn>
                <a:cxn ang="0">
                  <a:pos x="0" y="1043"/>
                </a:cxn>
                <a:cxn ang="0">
                  <a:pos x="26" y="1150"/>
                </a:cxn>
                <a:cxn ang="0">
                  <a:pos x="97" y="1229"/>
                </a:cxn>
                <a:cxn ang="0">
                  <a:pos x="217" y="1301"/>
                </a:cxn>
                <a:cxn ang="0">
                  <a:pos x="446" y="1402"/>
                </a:cxn>
                <a:cxn ang="0">
                  <a:pos x="545" y="1518"/>
                </a:cxn>
                <a:cxn ang="0">
                  <a:pos x="652" y="1653"/>
                </a:cxn>
                <a:cxn ang="0">
                  <a:pos x="699" y="1785"/>
                </a:cxn>
                <a:cxn ang="0">
                  <a:pos x="744" y="1963"/>
                </a:cxn>
                <a:cxn ang="0">
                  <a:pos x="845" y="1970"/>
                </a:cxn>
                <a:cxn ang="0">
                  <a:pos x="970" y="1922"/>
                </a:cxn>
                <a:cxn ang="0">
                  <a:pos x="1046" y="1836"/>
                </a:cxn>
                <a:cxn ang="0">
                  <a:pos x="1007" y="1708"/>
                </a:cxn>
                <a:cxn ang="0">
                  <a:pos x="1088" y="1654"/>
                </a:cxn>
                <a:cxn ang="0">
                  <a:pos x="1191" y="1591"/>
                </a:cxn>
                <a:cxn ang="0">
                  <a:pos x="1280" y="1507"/>
                </a:cxn>
                <a:cxn ang="0">
                  <a:pos x="1346" y="1406"/>
                </a:cxn>
                <a:cxn ang="0">
                  <a:pos x="1382" y="1291"/>
                </a:cxn>
                <a:cxn ang="0">
                  <a:pos x="1495" y="1167"/>
                </a:cxn>
                <a:cxn ang="0">
                  <a:pos x="1640" y="1087"/>
                </a:cxn>
                <a:cxn ang="0">
                  <a:pos x="1791" y="966"/>
                </a:cxn>
                <a:cxn ang="0">
                  <a:pos x="1844" y="888"/>
                </a:cxn>
                <a:cxn ang="0">
                  <a:pos x="1849" y="805"/>
                </a:cxn>
                <a:cxn ang="0">
                  <a:pos x="1802" y="748"/>
                </a:cxn>
                <a:cxn ang="0">
                  <a:pos x="1720" y="737"/>
                </a:cxn>
                <a:cxn ang="0">
                  <a:pos x="1606" y="760"/>
                </a:cxn>
              </a:cxnLst>
              <a:rect l="0" t="0" r="r" b="b"/>
              <a:pathLst>
                <a:path w="1853" h="1982">
                  <a:moveTo>
                    <a:pt x="1480" y="814"/>
                  </a:moveTo>
                  <a:lnTo>
                    <a:pt x="1451" y="831"/>
                  </a:lnTo>
                  <a:lnTo>
                    <a:pt x="1424" y="848"/>
                  </a:lnTo>
                  <a:lnTo>
                    <a:pt x="1397" y="866"/>
                  </a:lnTo>
                  <a:lnTo>
                    <a:pt x="1370" y="885"/>
                  </a:lnTo>
                  <a:lnTo>
                    <a:pt x="1343" y="903"/>
                  </a:lnTo>
                  <a:lnTo>
                    <a:pt x="1317" y="922"/>
                  </a:lnTo>
                  <a:lnTo>
                    <a:pt x="1290" y="940"/>
                  </a:lnTo>
                  <a:lnTo>
                    <a:pt x="1264" y="958"/>
                  </a:lnTo>
                  <a:lnTo>
                    <a:pt x="1258" y="952"/>
                  </a:lnTo>
                  <a:lnTo>
                    <a:pt x="1253" y="946"/>
                  </a:lnTo>
                  <a:lnTo>
                    <a:pt x="1271" y="922"/>
                  </a:lnTo>
                  <a:lnTo>
                    <a:pt x="1288" y="896"/>
                  </a:lnTo>
                  <a:lnTo>
                    <a:pt x="1304" y="872"/>
                  </a:lnTo>
                  <a:lnTo>
                    <a:pt x="1322" y="847"/>
                  </a:lnTo>
                  <a:lnTo>
                    <a:pt x="1337" y="825"/>
                  </a:lnTo>
                  <a:lnTo>
                    <a:pt x="1353" y="804"/>
                  </a:lnTo>
                  <a:lnTo>
                    <a:pt x="1368" y="783"/>
                  </a:lnTo>
                  <a:lnTo>
                    <a:pt x="1382" y="764"/>
                  </a:lnTo>
                  <a:lnTo>
                    <a:pt x="1397" y="746"/>
                  </a:lnTo>
                  <a:lnTo>
                    <a:pt x="1414" y="723"/>
                  </a:lnTo>
                  <a:lnTo>
                    <a:pt x="1432" y="697"/>
                  </a:lnTo>
                  <a:lnTo>
                    <a:pt x="1451" y="668"/>
                  </a:lnTo>
                  <a:lnTo>
                    <a:pt x="1471" y="639"/>
                  </a:lnTo>
                  <a:lnTo>
                    <a:pt x="1490" y="606"/>
                  </a:lnTo>
                  <a:lnTo>
                    <a:pt x="1509" y="572"/>
                  </a:lnTo>
                  <a:lnTo>
                    <a:pt x="1528" y="538"/>
                  </a:lnTo>
                  <a:lnTo>
                    <a:pt x="1544" y="502"/>
                  </a:lnTo>
                  <a:lnTo>
                    <a:pt x="1559" y="467"/>
                  </a:lnTo>
                  <a:lnTo>
                    <a:pt x="1566" y="450"/>
                  </a:lnTo>
                  <a:lnTo>
                    <a:pt x="1572" y="433"/>
                  </a:lnTo>
                  <a:lnTo>
                    <a:pt x="1577" y="416"/>
                  </a:lnTo>
                  <a:lnTo>
                    <a:pt x="1581" y="399"/>
                  </a:lnTo>
                  <a:lnTo>
                    <a:pt x="1585" y="383"/>
                  </a:lnTo>
                  <a:lnTo>
                    <a:pt x="1588" y="367"/>
                  </a:lnTo>
                  <a:lnTo>
                    <a:pt x="1590" y="351"/>
                  </a:lnTo>
                  <a:lnTo>
                    <a:pt x="1591" y="336"/>
                  </a:lnTo>
                  <a:lnTo>
                    <a:pt x="1590" y="323"/>
                  </a:lnTo>
                  <a:lnTo>
                    <a:pt x="1589" y="309"/>
                  </a:lnTo>
                  <a:lnTo>
                    <a:pt x="1587" y="295"/>
                  </a:lnTo>
                  <a:lnTo>
                    <a:pt x="1583" y="283"/>
                  </a:lnTo>
                  <a:lnTo>
                    <a:pt x="1575" y="263"/>
                  </a:lnTo>
                  <a:lnTo>
                    <a:pt x="1566" y="246"/>
                  </a:lnTo>
                  <a:lnTo>
                    <a:pt x="1556" y="232"/>
                  </a:lnTo>
                  <a:lnTo>
                    <a:pt x="1545" y="220"/>
                  </a:lnTo>
                  <a:lnTo>
                    <a:pt x="1533" y="212"/>
                  </a:lnTo>
                  <a:lnTo>
                    <a:pt x="1521" y="204"/>
                  </a:lnTo>
                  <a:lnTo>
                    <a:pt x="1507" y="200"/>
                  </a:lnTo>
                  <a:lnTo>
                    <a:pt x="1494" y="198"/>
                  </a:lnTo>
                  <a:lnTo>
                    <a:pt x="1480" y="197"/>
                  </a:lnTo>
                  <a:lnTo>
                    <a:pt x="1465" y="199"/>
                  </a:lnTo>
                  <a:lnTo>
                    <a:pt x="1449" y="202"/>
                  </a:lnTo>
                  <a:lnTo>
                    <a:pt x="1434" y="206"/>
                  </a:lnTo>
                  <a:lnTo>
                    <a:pt x="1419" y="213"/>
                  </a:lnTo>
                  <a:lnTo>
                    <a:pt x="1402" y="220"/>
                  </a:lnTo>
                  <a:lnTo>
                    <a:pt x="1387" y="229"/>
                  </a:lnTo>
                  <a:lnTo>
                    <a:pt x="1371" y="238"/>
                  </a:lnTo>
                  <a:lnTo>
                    <a:pt x="1354" y="249"/>
                  </a:lnTo>
                  <a:lnTo>
                    <a:pt x="1339" y="261"/>
                  </a:lnTo>
                  <a:lnTo>
                    <a:pt x="1324" y="272"/>
                  </a:lnTo>
                  <a:lnTo>
                    <a:pt x="1308" y="285"/>
                  </a:lnTo>
                  <a:lnTo>
                    <a:pt x="1279" y="312"/>
                  </a:lnTo>
                  <a:lnTo>
                    <a:pt x="1251" y="340"/>
                  </a:lnTo>
                  <a:lnTo>
                    <a:pt x="1226" y="366"/>
                  </a:lnTo>
                  <a:lnTo>
                    <a:pt x="1204" y="392"/>
                  </a:lnTo>
                  <a:lnTo>
                    <a:pt x="1186" y="415"/>
                  </a:lnTo>
                  <a:lnTo>
                    <a:pt x="1172" y="434"/>
                  </a:lnTo>
                  <a:lnTo>
                    <a:pt x="1154" y="462"/>
                  </a:lnTo>
                  <a:lnTo>
                    <a:pt x="1137" y="490"/>
                  </a:lnTo>
                  <a:lnTo>
                    <a:pt x="1120" y="517"/>
                  </a:lnTo>
                  <a:lnTo>
                    <a:pt x="1103" y="544"/>
                  </a:lnTo>
                  <a:lnTo>
                    <a:pt x="1087" y="572"/>
                  </a:lnTo>
                  <a:lnTo>
                    <a:pt x="1072" y="599"/>
                  </a:lnTo>
                  <a:lnTo>
                    <a:pt x="1055" y="627"/>
                  </a:lnTo>
                  <a:lnTo>
                    <a:pt x="1040" y="654"/>
                  </a:lnTo>
                  <a:lnTo>
                    <a:pt x="1040" y="623"/>
                  </a:lnTo>
                  <a:lnTo>
                    <a:pt x="1040" y="594"/>
                  </a:lnTo>
                  <a:lnTo>
                    <a:pt x="1041" y="566"/>
                  </a:lnTo>
                  <a:lnTo>
                    <a:pt x="1042" y="541"/>
                  </a:lnTo>
                  <a:lnTo>
                    <a:pt x="1044" y="516"/>
                  </a:lnTo>
                  <a:lnTo>
                    <a:pt x="1044" y="487"/>
                  </a:lnTo>
                  <a:lnTo>
                    <a:pt x="1045" y="456"/>
                  </a:lnTo>
                  <a:lnTo>
                    <a:pt x="1044" y="420"/>
                  </a:lnTo>
                  <a:lnTo>
                    <a:pt x="1043" y="384"/>
                  </a:lnTo>
                  <a:lnTo>
                    <a:pt x="1040" y="346"/>
                  </a:lnTo>
                  <a:lnTo>
                    <a:pt x="1037" y="307"/>
                  </a:lnTo>
                  <a:lnTo>
                    <a:pt x="1032" y="267"/>
                  </a:lnTo>
                  <a:lnTo>
                    <a:pt x="1026" y="229"/>
                  </a:lnTo>
                  <a:lnTo>
                    <a:pt x="1018" y="192"/>
                  </a:lnTo>
                  <a:lnTo>
                    <a:pt x="1014" y="173"/>
                  </a:lnTo>
                  <a:lnTo>
                    <a:pt x="1008" y="155"/>
                  </a:lnTo>
                  <a:lnTo>
                    <a:pt x="1003" y="139"/>
                  </a:lnTo>
                  <a:lnTo>
                    <a:pt x="997" y="122"/>
                  </a:lnTo>
                  <a:lnTo>
                    <a:pt x="991" y="108"/>
                  </a:lnTo>
                  <a:lnTo>
                    <a:pt x="984" y="93"/>
                  </a:lnTo>
                  <a:lnTo>
                    <a:pt x="977" y="79"/>
                  </a:lnTo>
                  <a:lnTo>
                    <a:pt x="970" y="66"/>
                  </a:lnTo>
                  <a:lnTo>
                    <a:pt x="962" y="54"/>
                  </a:lnTo>
                  <a:lnTo>
                    <a:pt x="952" y="45"/>
                  </a:lnTo>
                  <a:lnTo>
                    <a:pt x="943" y="35"/>
                  </a:lnTo>
                  <a:lnTo>
                    <a:pt x="934" y="28"/>
                  </a:lnTo>
                  <a:lnTo>
                    <a:pt x="916" y="16"/>
                  </a:lnTo>
                  <a:lnTo>
                    <a:pt x="899" y="9"/>
                  </a:lnTo>
                  <a:lnTo>
                    <a:pt x="883" y="3"/>
                  </a:lnTo>
                  <a:lnTo>
                    <a:pt x="868" y="0"/>
                  </a:lnTo>
                  <a:lnTo>
                    <a:pt x="852" y="0"/>
                  </a:lnTo>
                  <a:lnTo>
                    <a:pt x="839" y="2"/>
                  </a:lnTo>
                  <a:lnTo>
                    <a:pt x="826" y="6"/>
                  </a:lnTo>
                  <a:lnTo>
                    <a:pt x="813" y="13"/>
                  </a:lnTo>
                  <a:lnTo>
                    <a:pt x="801" y="21"/>
                  </a:lnTo>
                  <a:lnTo>
                    <a:pt x="790" y="32"/>
                  </a:lnTo>
                  <a:lnTo>
                    <a:pt x="780" y="44"/>
                  </a:lnTo>
                  <a:lnTo>
                    <a:pt x="770" y="56"/>
                  </a:lnTo>
                  <a:lnTo>
                    <a:pt x="761" y="71"/>
                  </a:lnTo>
                  <a:lnTo>
                    <a:pt x="751" y="87"/>
                  </a:lnTo>
                  <a:lnTo>
                    <a:pt x="744" y="104"/>
                  </a:lnTo>
                  <a:lnTo>
                    <a:pt x="736" y="121"/>
                  </a:lnTo>
                  <a:lnTo>
                    <a:pt x="730" y="139"/>
                  </a:lnTo>
                  <a:lnTo>
                    <a:pt x="724" y="159"/>
                  </a:lnTo>
                  <a:lnTo>
                    <a:pt x="718" y="179"/>
                  </a:lnTo>
                  <a:lnTo>
                    <a:pt x="713" y="198"/>
                  </a:lnTo>
                  <a:lnTo>
                    <a:pt x="703" y="237"/>
                  </a:lnTo>
                  <a:lnTo>
                    <a:pt x="696" y="277"/>
                  </a:lnTo>
                  <a:lnTo>
                    <a:pt x="691" y="314"/>
                  </a:lnTo>
                  <a:lnTo>
                    <a:pt x="688" y="348"/>
                  </a:lnTo>
                  <a:lnTo>
                    <a:pt x="686" y="378"/>
                  </a:lnTo>
                  <a:lnTo>
                    <a:pt x="686" y="402"/>
                  </a:lnTo>
                  <a:lnTo>
                    <a:pt x="687" y="444"/>
                  </a:lnTo>
                  <a:lnTo>
                    <a:pt x="689" y="485"/>
                  </a:lnTo>
                  <a:lnTo>
                    <a:pt x="692" y="526"/>
                  </a:lnTo>
                  <a:lnTo>
                    <a:pt x="695" y="567"/>
                  </a:lnTo>
                  <a:lnTo>
                    <a:pt x="698" y="608"/>
                  </a:lnTo>
                  <a:lnTo>
                    <a:pt x="701" y="648"/>
                  </a:lnTo>
                  <a:lnTo>
                    <a:pt x="704" y="689"/>
                  </a:lnTo>
                  <a:lnTo>
                    <a:pt x="707" y="729"/>
                  </a:lnTo>
                  <a:lnTo>
                    <a:pt x="688" y="704"/>
                  </a:lnTo>
                  <a:lnTo>
                    <a:pt x="670" y="677"/>
                  </a:lnTo>
                  <a:lnTo>
                    <a:pt x="650" y="652"/>
                  </a:lnTo>
                  <a:lnTo>
                    <a:pt x="632" y="627"/>
                  </a:lnTo>
                  <a:lnTo>
                    <a:pt x="614" y="604"/>
                  </a:lnTo>
                  <a:lnTo>
                    <a:pt x="597" y="580"/>
                  </a:lnTo>
                  <a:lnTo>
                    <a:pt x="582" y="559"/>
                  </a:lnTo>
                  <a:lnTo>
                    <a:pt x="569" y="538"/>
                  </a:lnTo>
                  <a:lnTo>
                    <a:pt x="554" y="517"/>
                  </a:lnTo>
                  <a:lnTo>
                    <a:pt x="539" y="495"/>
                  </a:lnTo>
                  <a:lnTo>
                    <a:pt x="520" y="469"/>
                  </a:lnTo>
                  <a:lnTo>
                    <a:pt x="499" y="443"/>
                  </a:lnTo>
                  <a:lnTo>
                    <a:pt x="476" y="414"/>
                  </a:lnTo>
                  <a:lnTo>
                    <a:pt x="451" y="386"/>
                  </a:lnTo>
                  <a:lnTo>
                    <a:pt x="426" y="358"/>
                  </a:lnTo>
                  <a:lnTo>
                    <a:pt x="399" y="330"/>
                  </a:lnTo>
                  <a:lnTo>
                    <a:pt x="372" y="303"/>
                  </a:lnTo>
                  <a:lnTo>
                    <a:pt x="343" y="279"/>
                  </a:lnTo>
                  <a:lnTo>
                    <a:pt x="329" y="267"/>
                  </a:lnTo>
                  <a:lnTo>
                    <a:pt x="315" y="257"/>
                  </a:lnTo>
                  <a:lnTo>
                    <a:pt x="300" y="247"/>
                  </a:lnTo>
                  <a:lnTo>
                    <a:pt x="287" y="237"/>
                  </a:lnTo>
                  <a:lnTo>
                    <a:pt x="273" y="229"/>
                  </a:lnTo>
                  <a:lnTo>
                    <a:pt x="258" y="222"/>
                  </a:lnTo>
                  <a:lnTo>
                    <a:pt x="245" y="216"/>
                  </a:lnTo>
                  <a:lnTo>
                    <a:pt x="231" y="211"/>
                  </a:lnTo>
                  <a:lnTo>
                    <a:pt x="218" y="206"/>
                  </a:lnTo>
                  <a:lnTo>
                    <a:pt x="205" y="204"/>
                  </a:lnTo>
                  <a:lnTo>
                    <a:pt x="192" y="203"/>
                  </a:lnTo>
                  <a:lnTo>
                    <a:pt x="180" y="203"/>
                  </a:lnTo>
                  <a:lnTo>
                    <a:pt x="160" y="205"/>
                  </a:lnTo>
                  <a:lnTo>
                    <a:pt x="141" y="211"/>
                  </a:lnTo>
                  <a:lnTo>
                    <a:pt x="126" y="216"/>
                  </a:lnTo>
                  <a:lnTo>
                    <a:pt x="112" y="225"/>
                  </a:lnTo>
                  <a:lnTo>
                    <a:pt x="100" y="233"/>
                  </a:lnTo>
                  <a:lnTo>
                    <a:pt x="90" y="244"/>
                  </a:lnTo>
                  <a:lnTo>
                    <a:pt x="83" y="257"/>
                  </a:lnTo>
                  <a:lnTo>
                    <a:pt x="77" y="269"/>
                  </a:lnTo>
                  <a:lnTo>
                    <a:pt x="73" y="283"/>
                  </a:lnTo>
                  <a:lnTo>
                    <a:pt x="70" y="299"/>
                  </a:lnTo>
                  <a:lnTo>
                    <a:pt x="68" y="315"/>
                  </a:lnTo>
                  <a:lnTo>
                    <a:pt x="69" y="331"/>
                  </a:lnTo>
                  <a:lnTo>
                    <a:pt x="70" y="349"/>
                  </a:lnTo>
                  <a:lnTo>
                    <a:pt x="72" y="367"/>
                  </a:lnTo>
                  <a:lnTo>
                    <a:pt x="76" y="385"/>
                  </a:lnTo>
                  <a:lnTo>
                    <a:pt x="80" y="403"/>
                  </a:lnTo>
                  <a:lnTo>
                    <a:pt x="86" y="423"/>
                  </a:lnTo>
                  <a:lnTo>
                    <a:pt x="92" y="442"/>
                  </a:lnTo>
                  <a:lnTo>
                    <a:pt x="98" y="461"/>
                  </a:lnTo>
                  <a:lnTo>
                    <a:pt x="106" y="479"/>
                  </a:lnTo>
                  <a:lnTo>
                    <a:pt x="123" y="516"/>
                  </a:lnTo>
                  <a:lnTo>
                    <a:pt x="140" y="551"/>
                  </a:lnTo>
                  <a:lnTo>
                    <a:pt x="157" y="584"/>
                  </a:lnTo>
                  <a:lnTo>
                    <a:pt x="176" y="613"/>
                  </a:lnTo>
                  <a:lnTo>
                    <a:pt x="191" y="638"/>
                  </a:lnTo>
                  <a:lnTo>
                    <a:pt x="205" y="658"/>
                  </a:lnTo>
                  <a:lnTo>
                    <a:pt x="238" y="698"/>
                  </a:lnTo>
                  <a:lnTo>
                    <a:pt x="272" y="738"/>
                  </a:lnTo>
                  <a:lnTo>
                    <a:pt x="305" y="776"/>
                  </a:lnTo>
                  <a:lnTo>
                    <a:pt x="339" y="814"/>
                  </a:lnTo>
                  <a:lnTo>
                    <a:pt x="372" y="853"/>
                  </a:lnTo>
                  <a:lnTo>
                    <a:pt x="405" y="891"/>
                  </a:lnTo>
                  <a:lnTo>
                    <a:pt x="439" y="929"/>
                  </a:lnTo>
                  <a:lnTo>
                    <a:pt x="473" y="968"/>
                  </a:lnTo>
                  <a:lnTo>
                    <a:pt x="432" y="949"/>
                  </a:lnTo>
                  <a:lnTo>
                    <a:pt x="390" y="933"/>
                  </a:lnTo>
                  <a:lnTo>
                    <a:pt x="370" y="926"/>
                  </a:lnTo>
                  <a:lnTo>
                    <a:pt x="348" y="920"/>
                  </a:lnTo>
                  <a:lnTo>
                    <a:pt x="328" y="913"/>
                  </a:lnTo>
                  <a:lnTo>
                    <a:pt x="306" y="908"/>
                  </a:lnTo>
                  <a:lnTo>
                    <a:pt x="286" y="903"/>
                  </a:lnTo>
                  <a:lnTo>
                    <a:pt x="266" y="899"/>
                  </a:lnTo>
                  <a:lnTo>
                    <a:pt x="245" y="895"/>
                  </a:lnTo>
                  <a:lnTo>
                    <a:pt x="225" y="893"/>
                  </a:lnTo>
                  <a:lnTo>
                    <a:pt x="205" y="891"/>
                  </a:lnTo>
                  <a:lnTo>
                    <a:pt x="187" y="890"/>
                  </a:lnTo>
                  <a:lnTo>
                    <a:pt x="169" y="890"/>
                  </a:lnTo>
                  <a:lnTo>
                    <a:pt x="150" y="891"/>
                  </a:lnTo>
                  <a:lnTo>
                    <a:pt x="133" y="893"/>
                  </a:lnTo>
                  <a:lnTo>
                    <a:pt x="117" y="896"/>
                  </a:lnTo>
                  <a:lnTo>
                    <a:pt x="101" y="899"/>
                  </a:lnTo>
                  <a:lnTo>
                    <a:pt x="86" y="905"/>
                  </a:lnTo>
                  <a:lnTo>
                    <a:pt x="73" y="911"/>
                  </a:lnTo>
                  <a:lnTo>
                    <a:pt x="60" y="919"/>
                  </a:lnTo>
                  <a:lnTo>
                    <a:pt x="47" y="927"/>
                  </a:lnTo>
                  <a:lnTo>
                    <a:pt x="37" y="937"/>
                  </a:lnTo>
                  <a:lnTo>
                    <a:pt x="28" y="947"/>
                  </a:lnTo>
                  <a:lnTo>
                    <a:pt x="20" y="960"/>
                  </a:lnTo>
                  <a:lnTo>
                    <a:pt x="13" y="974"/>
                  </a:lnTo>
                  <a:lnTo>
                    <a:pt x="7" y="989"/>
                  </a:lnTo>
                  <a:lnTo>
                    <a:pt x="3" y="1006"/>
                  </a:lnTo>
                  <a:lnTo>
                    <a:pt x="0" y="1024"/>
                  </a:lnTo>
                  <a:lnTo>
                    <a:pt x="0" y="1043"/>
                  </a:lnTo>
                  <a:lnTo>
                    <a:pt x="0" y="1064"/>
                  </a:lnTo>
                  <a:lnTo>
                    <a:pt x="3" y="1082"/>
                  </a:lnTo>
                  <a:lnTo>
                    <a:pt x="6" y="1101"/>
                  </a:lnTo>
                  <a:lnTo>
                    <a:pt x="12" y="1118"/>
                  </a:lnTo>
                  <a:lnTo>
                    <a:pt x="19" y="1135"/>
                  </a:lnTo>
                  <a:lnTo>
                    <a:pt x="26" y="1150"/>
                  </a:lnTo>
                  <a:lnTo>
                    <a:pt x="35" y="1164"/>
                  </a:lnTo>
                  <a:lnTo>
                    <a:pt x="45" y="1179"/>
                  </a:lnTo>
                  <a:lnTo>
                    <a:pt x="57" y="1192"/>
                  </a:lnTo>
                  <a:lnTo>
                    <a:pt x="70" y="1205"/>
                  </a:lnTo>
                  <a:lnTo>
                    <a:pt x="83" y="1218"/>
                  </a:lnTo>
                  <a:lnTo>
                    <a:pt x="97" y="1229"/>
                  </a:lnTo>
                  <a:lnTo>
                    <a:pt x="113" y="1241"/>
                  </a:lnTo>
                  <a:lnTo>
                    <a:pt x="128" y="1252"/>
                  </a:lnTo>
                  <a:lnTo>
                    <a:pt x="144" y="1262"/>
                  </a:lnTo>
                  <a:lnTo>
                    <a:pt x="162" y="1272"/>
                  </a:lnTo>
                  <a:lnTo>
                    <a:pt x="180" y="1282"/>
                  </a:lnTo>
                  <a:lnTo>
                    <a:pt x="217" y="1301"/>
                  </a:lnTo>
                  <a:lnTo>
                    <a:pt x="254" y="1319"/>
                  </a:lnTo>
                  <a:lnTo>
                    <a:pt x="293" y="1335"/>
                  </a:lnTo>
                  <a:lnTo>
                    <a:pt x="333" y="1352"/>
                  </a:lnTo>
                  <a:lnTo>
                    <a:pt x="372" y="1368"/>
                  </a:lnTo>
                  <a:lnTo>
                    <a:pt x="410" y="1385"/>
                  </a:lnTo>
                  <a:lnTo>
                    <a:pt x="446" y="1402"/>
                  </a:lnTo>
                  <a:lnTo>
                    <a:pt x="481" y="1420"/>
                  </a:lnTo>
                  <a:lnTo>
                    <a:pt x="490" y="1438"/>
                  </a:lnTo>
                  <a:lnTo>
                    <a:pt x="500" y="1456"/>
                  </a:lnTo>
                  <a:lnTo>
                    <a:pt x="511" y="1472"/>
                  </a:lnTo>
                  <a:lnTo>
                    <a:pt x="522" y="1488"/>
                  </a:lnTo>
                  <a:lnTo>
                    <a:pt x="545" y="1518"/>
                  </a:lnTo>
                  <a:lnTo>
                    <a:pt x="570" y="1545"/>
                  </a:lnTo>
                  <a:lnTo>
                    <a:pt x="594" y="1574"/>
                  </a:lnTo>
                  <a:lnTo>
                    <a:pt x="619" y="1603"/>
                  </a:lnTo>
                  <a:lnTo>
                    <a:pt x="631" y="1619"/>
                  </a:lnTo>
                  <a:lnTo>
                    <a:pt x="642" y="1636"/>
                  </a:lnTo>
                  <a:lnTo>
                    <a:pt x="652" y="1653"/>
                  </a:lnTo>
                  <a:lnTo>
                    <a:pt x="663" y="1672"/>
                  </a:lnTo>
                  <a:lnTo>
                    <a:pt x="671" y="1690"/>
                  </a:lnTo>
                  <a:lnTo>
                    <a:pt x="678" y="1708"/>
                  </a:lnTo>
                  <a:lnTo>
                    <a:pt x="684" y="1726"/>
                  </a:lnTo>
                  <a:lnTo>
                    <a:pt x="690" y="1746"/>
                  </a:lnTo>
                  <a:lnTo>
                    <a:pt x="699" y="1785"/>
                  </a:lnTo>
                  <a:lnTo>
                    <a:pt x="707" y="1825"/>
                  </a:lnTo>
                  <a:lnTo>
                    <a:pt x="715" y="1865"/>
                  </a:lnTo>
                  <a:lnTo>
                    <a:pt x="725" y="1905"/>
                  </a:lnTo>
                  <a:lnTo>
                    <a:pt x="730" y="1924"/>
                  </a:lnTo>
                  <a:lnTo>
                    <a:pt x="737" y="1944"/>
                  </a:lnTo>
                  <a:lnTo>
                    <a:pt x="744" y="1963"/>
                  </a:lnTo>
                  <a:lnTo>
                    <a:pt x="753" y="1981"/>
                  </a:lnTo>
                  <a:lnTo>
                    <a:pt x="769" y="1982"/>
                  </a:lnTo>
                  <a:lnTo>
                    <a:pt x="786" y="1981"/>
                  </a:lnTo>
                  <a:lnTo>
                    <a:pt x="804" y="1979"/>
                  </a:lnTo>
                  <a:lnTo>
                    <a:pt x="825" y="1974"/>
                  </a:lnTo>
                  <a:lnTo>
                    <a:pt x="845" y="1970"/>
                  </a:lnTo>
                  <a:lnTo>
                    <a:pt x="866" y="1965"/>
                  </a:lnTo>
                  <a:lnTo>
                    <a:pt x="887" y="1958"/>
                  </a:lnTo>
                  <a:lnTo>
                    <a:pt x="908" y="1951"/>
                  </a:lnTo>
                  <a:lnTo>
                    <a:pt x="929" y="1941"/>
                  </a:lnTo>
                  <a:lnTo>
                    <a:pt x="949" y="1933"/>
                  </a:lnTo>
                  <a:lnTo>
                    <a:pt x="970" y="1922"/>
                  </a:lnTo>
                  <a:lnTo>
                    <a:pt x="988" y="1911"/>
                  </a:lnTo>
                  <a:lnTo>
                    <a:pt x="1005" y="1899"/>
                  </a:lnTo>
                  <a:lnTo>
                    <a:pt x="1022" y="1886"/>
                  </a:lnTo>
                  <a:lnTo>
                    <a:pt x="1036" y="1873"/>
                  </a:lnTo>
                  <a:lnTo>
                    <a:pt x="1048" y="1858"/>
                  </a:lnTo>
                  <a:lnTo>
                    <a:pt x="1046" y="1836"/>
                  </a:lnTo>
                  <a:lnTo>
                    <a:pt x="1042" y="1815"/>
                  </a:lnTo>
                  <a:lnTo>
                    <a:pt x="1037" y="1792"/>
                  </a:lnTo>
                  <a:lnTo>
                    <a:pt x="1031" y="1771"/>
                  </a:lnTo>
                  <a:lnTo>
                    <a:pt x="1024" y="1750"/>
                  </a:lnTo>
                  <a:lnTo>
                    <a:pt x="1016" y="1729"/>
                  </a:lnTo>
                  <a:lnTo>
                    <a:pt x="1007" y="1708"/>
                  </a:lnTo>
                  <a:lnTo>
                    <a:pt x="997" y="1688"/>
                  </a:lnTo>
                  <a:lnTo>
                    <a:pt x="1016" y="1683"/>
                  </a:lnTo>
                  <a:lnTo>
                    <a:pt x="1034" y="1676"/>
                  </a:lnTo>
                  <a:lnTo>
                    <a:pt x="1052" y="1670"/>
                  </a:lnTo>
                  <a:lnTo>
                    <a:pt x="1070" y="1663"/>
                  </a:lnTo>
                  <a:lnTo>
                    <a:pt x="1088" y="1654"/>
                  </a:lnTo>
                  <a:lnTo>
                    <a:pt x="1105" y="1646"/>
                  </a:lnTo>
                  <a:lnTo>
                    <a:pt x="1124" y="1636"/>
                  </a:lnTo>
                  <a:lnTo>
                    <a:pt x="1141" y="1625"/>
                  </a:lnTo>
                  <a:lnTo>
                    <a:pt x="1157" y="1615"/>
                  </a:lnTo>
                  <a:lnTo>
                    <a:pt x="1175" y="1603"/>
                  </a:lnTo>
                  <a:lnTo>
                    <a:pt x="1191" y="1591"/>
                  </a:lnTo>
                  <a:lnTo>
                    <a:pt x="1207" y="1578"/>
                  </a:lnTo>
                  <a:lnTo>
                    <a:pt x="1223" y="1566"/>
                  </a:lnTo>
                  <a:lnTo>
                    <a:pt x="1238" y="1552"/>
                  </a:lnTo>
                  <a:lnTo>
                    <a:pt x="1252" y="1538"/>
                  </a:lnTo>
                  <a:lnTo>
                    <a:pt x="1267" y="1523"/>
                  </a:lnTo>
                  <a:lnTo>
                    <a:pt x="1280" y="1507"/>
                  </a:lnTo>
                  <a:lnTo>
                    <a:pt x="1293" y="1492"/>
                  </a:lnTo>
                  <a:lnTo>
                    <a:pt x="1305" y="1475"/>
                  </a:lnTo>
                  <a:lnTo>
                    <a:pt x="1317" y="1459"/>
                  </a:lnTo>
                  <a:lnTo>
                    <a:pt x="1328" y="1442"/>
                  </a:lnTo>
                  <a:lnTo>
                    <a:pt x="1337" y="1424"/>
                  </a:lnTo>
                  <a:lnTo>
                    <a:pt x="1346" y="1406"/>
                  </a:lnTo>
                  <a:lnTo>
                    <a:pt x="1355" y="1388"/>
                  </a:lnTo>
                  <a:lnTo>
                    <a:pt x="1363" y="1369"/>
                  </a:lnTo>
                  <a:lnTo>
                    <a:pt x="1369" y="1350"/>
                  </a:lnTo>
                  <a:lnTo>
                    <a:pt x="1375" y="1330"/>
                  </a:lnTo>
                  <a:lnTo>
                    <a:pt x="1379" y="1310"/>
                  </a:lnTo>
                  <a:lnTo>
                    <a:pt x="1382" y="1291"/>
                  </a:lnTo>
                  <a:lnTo>
                    <a:pt x="1385" y="1270"/>
                  </a:lnTo>
                  <a:lnTo>
                    <a:pt x="1386" y="1250"/>
                  </a:lnTo>
                  <a:lnTo>
                    <a:pt x="1386" y="1228"/>
                  </a:lnTo>
                  <a:lnTo>
                    <a:pt x="1425" y="1206"/>
                  </a:lnTo>
                  <a:lnTo>
                    <a:pt x="1460" y="1186"/>
                  </a:lnTo>
                  <a:lnTo>
                    <a:pt x="1495" y="1167"/>
                  </a:lnTo>
                  <a:lnTo>
                    <a:pt x="1527" y="1151"/>
                  </a:lnTo>
                  <a:lnTo>
                    <a:pt x="1545" y="1142"/>
                  </a:lnTo>
                  <a:lnTo>
                    <a:pt x="1566" y="1130"/>
                  </a:lnTo>
                  <a:lnTo>
                    <a:pt x="1589" y="1118"/>
                  </a:lnTo>
                  <a:lnTo>
                    <a:pt x="1614" y="1103"/>
                  </a:lnTo>
                  <a:lnTo>
                    <a:pt x="1640" y="1087"/>
                  </a:lnTo>
                  <a:lnTo>
                    <a:pt x="1667" y="1069"/>
                  </a:lnTo>
                  <a:lnTo>
                    <a:pt x="1693" y="1051"/>
                  </a:lnTo>
                  <a:lnTo>
                    <a:pt x="1720" y="1030"/>
                  </a:lnTo>
                  <a:lnTo>
                    <a:pt x="1745" y="1010"/>
                  </a:lnTo>
                  <a:lnTo>
                    <a:pt x="1769" y="988"/>
                  </a:lnTo>
                  <a:lnTo>
                    <a:pt x="1791" y="966"/>
                  </a:lnTo>
                  <a:lnTo>
                    <a:pt x="1810" y="944"/>
                  </a:lnTo>
                  <a:lnTo>
                    <a:pt x="1819" y="932"/>
                  </a:lnTo>
                  <a:lnTo>
                    <a:pt x="1827" y="922"/>
                  </a:lnTo>
                  <a:lnTo>
                    <a:pt x="1834" y="910"/>
                  </a:lnTo>
                  <a:lnTo>
                    <a:pt x="1840" y="898"/>
                  </a:lnTo>
                  <a:lnTo>
                    <a:pt x="1844" y="888"/>
                  </a:lnTo>
                  <a:lnTo>
                    <a:pt x="1848" y="876"/>
                  </a:lnTo>
                  <a:lnTo>
                    <a:pt x="1851" y="865"/>
                  </a:lnTo>
                  <a:lnTo>
                    <a:pt x="1853" y="855"/>
                  </a:lnTo>
                  <a:lnTo>
                    <a:pt x="1853" y="836"/>
                  </a:lnTo>
                  <a:lnTo>
                    <a:pt x="1852" y="820"/>
                  </a:lnTo>
                  <a:lnTo>
                    <a:pt x="1849" y="805"/>
                  </a:lnTo>
                  <a:lnTo>
                    <a:pt x="1845" y="791"/>
                  </a:lnTo>
                  <a:lnTo>
                    <a:pt x="1839" y="780"/>
                  </a:lnTo>
                  <a:lnTo>
                    <a:pt x="1832" y="770"/>
                  </a:lnTo>
                  <a:lnTo>
                    <a:pt x="1824" y="761"/>
                  </a:lnTo>
                  <a:lnTo>
                    <a:pt x="1814" y="754"/>
                  </a:lnTo>
                  <a:lnTo>
                    <a:pt x="1802" y="748"/>
                  </a:lnTo>
                  <a:lnTo>
                    <a:pt x="1791" y="743"/>
                  </a:lnTo>
                  <a:lnTo>
                    <a:pt x="1778" y="740"/>
                  </a:lnTo>
                  <a:lnTo>
                    <a:pt x="1765" y="738"/>
                  </a:lnTo>
                  <a:lnTo>
                    <a:pt x="1750" y="737"/>
                  </a:lnTo>
                  <a:lnTo>
                    <a:pt x="1735" y="737"/>
                  </a:lnTo>
                  <a:lnTo>
                    <a:pt x="1720" y="737"/>
                  </a:lnTo>
                  <a:lnTo>
                    <a:pt x="1703" y="738"/>
                  </a:lnTo>
                  <a:lnTo>
                    <a:pt x="1688" y="741"/>
                  </a:lnTo>
                  <a:lnTo>
                    <a:pt x="1672" y="743"/>
                  </a:lnTo>
                  <a:lnTo>
                    <a:pt x="1654" y="746"/>
                  </a:lnTo>
                  <a:lnTo>
                    <a:pt x="1638" y="750"/>
                  </a:lnTo>
                  <a:lnTo>
                    <a:pt x="1606" y="760"/>
                  </a:lnTo>
                  <a:lnTo>
                    <a:pt x="1575" y="771"/>
                  </a:lnTo>
                  <a:lnTo>
                    <a:pt x="1546" y="781"/>
                  </a:lnTo>
                  <a:lnTo>
                    <a:pt x="1520" y="793"/>
                  </a:lnTo>
                  <a:lnTo>
                    <a:pt x="1498" y="804"/>
                  </a:lnTo>
                  <a:lnTo>
                    <a:pt x="1480" y="814"/>
                  </a:lnTo>
                  <a:close/>
                </a:path>
              </a:pathLst>
            </a:custGeom>
            <a:solidFill>
              <a:srgbClr val="EFBB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865188" y="152400"/>
              <a:ext cx="268288" cy="103188"/>
            </a:xfrm>
            <a:custGeom>
              <a:avLst/>
              <a:gdLst/>
              <a:ahLst/>
              <a:cxnLst>
                <a:cxn ang="0">
                  <a:pos x="14" y="24"/>
                </a:cxn>
                <a:cxn ang="0">
                  <a:pos x="6" y="31"/>
                </a:cxn>
                <a:cxn ang="0">
                  <a:pos x="1" y="42"/>
                </a:cxn>
                <a:cxn ang="0">
                  <a:pos x="0" y="53"/>
                </a:cxn>
                <a:cxn ang="0">
                  <a:pos x="4" y="65"/>
                </a:cxn>
                <a:cxn ang="0">
                  <a:pos x="12" y="74"/>
                </a:cxn>
                <a:cxn ang="0">
                  <a:pos x="22" y="79"/>
                </a:cxn>
                <a:cxn ang="0">
                  <a:pos x="34" y="80"/>
                </a:cxn>
                <a:cxn ang="0">
                  <a:pos x="52" y="74"/>
                </a:cxn>
                <a:cxn ang="0">
                  <a:pos x="78" y="67"/>
                </a:cxn>
                <a:cxn ang="0">
                  <a:pos x="104" y="63"/>
                </a:cxn>
                <a:cxn ang="0">
                  <a:pos x="129" y="62"/>
                </a:cxn>
                <a:cxn ang="0">
                  <a:pos x="154" y="63"/>
                </a:cxn>
                <a:cxn ang="0">
                  <a:pos x="178" y="66"/>
                </a:cxn>
                <a:cxn ang="0">
                  <a:pos x="213" y="76"/>
                </a:cxn>
                <a:cxn ang="0">
                  <a:pos x="256" y="94"/>
                </a:cxn>
                <a:cxn ang="0">
                  <a:pos x="296" y="118"/>
                </a:cxn>
                <a:cxn ang="0">
                  <a:pos x="330" y="147"/>
                </a:cxn>
                <a:cxn ang="0">
                  <a:pos x="361" y="178"/>
                </a:cxn>
                <a:cxn ang="0">
                  <a:pos x="389" y="215"/>
                </a:cxn>
                <a:cxn ang="0">
                  <a:pos x="414" y="259"/>
                </a:cxn>
                <a:cxn ang="0">
                  <a:pos x="433" y="304"/>
                </a:cxn>
                <a:cxn ang="0">
                  <a:pos x="444" y="350"/>
                </a:cxn>
                <a:cxn ang="0">
                  <a:pos x="448" y="396"/>
                </a:cxn>
                <a:cxn ang="0">
                  <a:pos x="446" y="441"/>
                </a:cxn>
                <a:cxn ang="0">
                  <a:pos x="436" y="483"/>
                </a:cxn>
                <a:cxn ang="0">
                  <a:pos x="419" y="525"/>
                </a:cxn>
                <a:cxn ang="0">
                  <a:pos x="406" y="549"/>
                </a:cxn>
                <a:cxn ang="0">
                  <a:pos x="404" y="561"/>
                </a:cxn>
                <a:cxn ang="0">
                  <a:pos x="406" y="573"/>
                </a:cxn>
                <a:cxn ang="0">
                  <a:pos x="412" y="582"/>
                </a:cxn>
                <a:cxn ang="0">
                  <a:pos x="422" y="589"/>
                </a:cxn>
                <a:cxn ang="0">
                  <a:pos x="434" y="591"/>
                </a:cxn>
                <a:cxn ang="0">
                  <a:pos x="445" y="589"/>
                </a:cxn>
                <a:cxn ang="0">
                  <a:pos x="454" y="582"/>
                </a:cxn>
                <a:cxn ang="0">
                  <a:pos x="464" y="565"/>
                </a:cxn>
                <a:cxn ang="0">
                  <a:pos x="477" y="542"/>
                </a:cxn>
                <a:cxn ang="0">
                  <a:pos x="487" y="516"/>
                </a:cxn>
                <a:cxn ang="0">
                  <a:pos x="495" y="491"/>
                </a:cxn>
                <a:cxn ang="0">
                  <a:pos x="501" y="465"/>
                </a:cxn>
                <a:cxn ang="0">
                  <a:pos x="505" y="438"/>
                </a:cxn>
                <a:cxn ang="0">
                  <a:pos x="507" y="397"/>
                </a:cxn>
                <a:cxn ang="0">
                  <a:pos x="502" y="343"/>
                </a:cxn>
                <a:cxn ang="0">
                  <a:pos x="489" y="287"/>
                </a:cxn>
                <a:cxn ang="0">
                  <a:pos x="467" y="233"/>
                </a:cxn>
                <a:cxn ang="0">
                  <a:pos x="438" y="181"/>
                </a:cxn>
                <a:cxn ang="0">
                  <a:pos x="400" y="132"/>
                </a:cxn>
                <a:cxn ang="0">
                  <a:pos x="357" y="89"/>
                </a:cxn>
                <a:cxn ang="0">
                  <a:pos x="310" y="54"/>
                </a:cxn>
                <a:cxn ang="0">
                  <a:pos x="273" y="34"/>
                </a:cxn>
                <a:cxn ang="0">
                  <a:pos x="247" y="22"/>
                </a:cxn>
                <a:cxn ang="0">
                  <a:pos x="221" y="14"/>
                </a:cxn>
                <a:cxn ang="0">
                  <a:pos x="195" y="8"/>
                </a:cxn>
                <a:cxn ang="0">
                  <a:pos x="167" y="3"/>
                </a:cxn>
                <a:cxn ang="0">
                  <a:pos x="141" y="1"/>
                </a:cxn>
                <a:cxn ang="0">
                  <a:pos x="113" y="1"/>
                </a:cxn>
                <a:cxn ang="0">
                  <a:pos x="87" y="3"/>
                </a:cxn>
                <a:cxn ang="0">
                  <a:pos x="59" y="9"/>
                </a:cxn>
                <a:cxn ang="0">
                  <a:pos x="33" y="16"/>
                </a:cxn>
              </a:cxnLst>
              <a:rect l="0" t="0" r="r" b="b"/>
              <a:pathLst>
                <a:path w="507" h="591">
                  <a:moveTo>
                    <a:pt x="19" y="20"/>
                  </a:moveTo>
                  <a:lnTo>
                    <a:pt x="14" y="24"/>
                  </a:lnTo>
                  <a:lnTo>
                    <a:pt x="9" y="27"/>
                  </a:lnTo>
                  <a:lnTo>
                    <a:pt x="6" y="31"/>
                  </a:lnTo>
                  <a:lnTo>
                    <a:pt x="3" y="36"/>
                  </a:lnTo>
                  <a:lnTo>
                    <a:pt x="1" y="42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60"/>
                  </a:lnTo>
                  <a:lnTo>
                    <a:pt x="4" y="65"/>
                  </a:lnTo>
                  <a:lnTo>
                    <a:pt x="8" y="70"/>
                  </a:lnTo>
                  <a:lnTo>
                    <a:pt x="12" y="74"/>
                  </a:lnTo>
                  <a:lnTo>
                    <a:pt x="16" y="77"/>
                  </a:lnTo>
                  <a:lnTo>
                    <a:pt x="22" y="79"/>
                  </a:lnTo>
                  <a:lnTo>
                    <a:pt x="27" y="80"/>
                  </a:lnTo>
                  <a:lnTo>
                    <a:pt x="34" y="80"/>
                  </a:lnTo>
                  <a:lnTo>
                    <a:pt x="39" y="78"/>
                  </a:lnTo>
                  <a:lnTo>
                    <a:pt x="52" y="74"/>
                  </a:lnTo>
                  <a:lnTo>
                    <a:pt x="65" y="69"/>
                  </a:lnTo>
                  <a:lnTo>
                    <a:pt x="78" y="67"/>
                  </a:lnTo>
                  <a:lnTo>
                    <a:pt x="92" y="64"/>
                  </a:lnTo>
                  <a:lnTo>
                    <a:pt x="104" y="63"/>
                  </a:lnTo>
                  <a:lnTo>
                    <a:pt x="117" y="62"/>
                  </a:lnTo>
                  <a:lnTo>
                    <a:pt x="129" y="62"/>
                  </a:lnTo>
                  <a:lnTo>
                    <a:pt x="142" y="62"/>
                  </a:lnTo>
                  <a:lnTo>
                    <a:pt x="154" y="63"/>
                  </a:lnTo>
                  <a:lnTo>
                    <a:pt x="166" y="64"/>
                  </a:lnTo>
                  <a:lnTo>
                    <a:pt x="178" y="66"/>
                  </a:lnTo>
                  <a:lnTo>
                    <a:pt x="191" y="68"/>
                  </a:lnTo>
                  <a:lnTo>
                    <a:pt x="213" y="76"/>
                  </a:lnTo>
                  <a:lnTo>
                    <a:pt x="236" y="84"/>
                  </a:lnTo>
                  <a:lnTo>
                    <a:pt x="256" y="94"/>
                  </a:lnTo>
                  <a:lnTo>
                    <a:pt x="276" y="105"/>
                  </a:lnTo>
                  <a:lnTo>
                    <a:pt x="296" y="118"/>
                  </a:lnTo>
                  <a:lnTo>
                    <a:pt x="314" y="132"/>
                  </a:lnTo>
                  <a:lnTo>
                    <a:pt x="330" y="147"/>
                  </a:lnTo>
                  <a:lnTo>
                    <a:pt x="347" y="162"/>
                  </a:lnTo>
                  <a:lnTo>
                    <a:pt x="361" y="178"/>
                  </a:lnTo>
                  <a:lnTo>
                    <a:pt x="374" y="194"/>
                  </a:lnTo>
                  <a:lnTo>
                    <a:pt x="389" y="215"/>
                  </a:lnTo>
                  <a:lnTo>
                    <a:pt x="402" y="237"/>
                  </a:lnTo>
                  <a:lnTo>
                    <a:pt x="414" y="259"/>
                  </a:lnTo>
                  <a:lnTo>
                    <a:pt x="424" y="281"/>
                  </a:lnTo>
                  <a:lnTo>
                    <a:pt x="433" y="304"/>
                  </a:lnTo>
                  <a:lnTo>
                    <a:pt x="439" y="327"/>
                  </a:lnTo>
                  <a:lnTo>
                    <a:pt x="444" y="350"/>
                  </a:lnTo>
                  <a:lnTo>
                    <a:pt x="447" y="373"/>
                  </a:lnTo>
                  <a:lnTo>
                    <a:pt x="448" y="396"/>
                  </a:lnTo>
                  <a:lnTo>
                    <a:pt x="448" y="418"/>
                  </a:lnTo>
                  <a:lnTo>
                    <a:pt x="446" y="441"/>
                  </a:lnTo>
                  <a:lnTo>
                    <a:pt x="442" y="462"/>
                  </a:lnTo>
                  <a:lnTo>
                    <a:pt x="436" y="483"/>
                  </a:lnTo>
                  <a:lnTo>
                    <a:pt x="428" y="505"/>
                  </a:lnTo>
                  <a:lnTo>
                    <a:pt x="419" y="525"/>
                  </a:lnTo>
                  <a:lnTo>
                    <a:pt x="409" y="544"/>
                  </a:lnTo>
                  <a:lnTo>
                    <a:pt x="406" y="549"/>
                  </a:lnTo>
                  <a:lnTo>
                    <a:pt x="404" y="556"/>
                  </a:lnTo>
                  <a:lnTo>
                    <a:pt x="404" y="561"/>
                  </a:lnTo>
                  <a:lnTo>
                    <a:pt x="405" y="567"/>
                  </a:lnTo>
                  <a:lnTo>
                    <a:pt x="406" y="573"/>
                  </a:lnTo>
                  <a:lnTo>
                    <a:pt x="409" y="578"/>
                  </a:lnTo>
                  <a:lnTo>
                    <a:pt x="412" y="582"/>
                  </a:lnTo>
                  <a:lnTo>
                    <a:pt x="417" y="587"/>
                  </a:lnTo>
                  <a:lnTo>
                    <a:pt x="422" y="589"/>
                  </a:lnTo>
                  <a:lnTo>
                    <a:pt x="428" y="591"/>
                  </a:lnTo>
                  <a:lnTo>
                    <a:pt x="434" y="591"/>
                  </a:lnTo>
                  <a:lnTo>
                    <a:pt x="440" y="591"/>
                  </a:lnTo>
                  <a:lnTo>
                    <a:pt x="445" y="589"/>
                  </a:lnTo>
                  <a:lnTo>
                    <a:pt x="450" y="585"/>
                  </a:lnTo>
                  <a:lnTo>
                    <a:pt x="454" y="582"/>
                  </a:lnTo>
                  <a:lnTo>
                    <a:pt x="458" y="577"/>
                  </a:lnTo>
                  <a:lnTo>
                    <a:pt x="464" y="565"/>
                  </a:lnTo>
                  <a:lnTo>
                    <a:pt x="471" y="554"/>
                  </a:lnTo>
                  <a:lnTo>
                    <a:pt x="477" y="542"/>
                  </a:lnTo>
                  <a:lnTo>
                    <a:pt x="483" y="529"/>
                  </a:lnTo>
                  <a:lnTo>
                    <a:pt x="487" y="516"/>
                  </a:lnTo>
                  <a:lnTo>
                    <a:pt x="492" y="504"/>
                  </a:lnTo>
                  <a:lnTo>
                    <a:pt x="495" y="491"/>
                  </a:lnTo>
                  <a:lnTo>
                    <a:pt x="499" y="478"/>
                  </a:lnTo>
                  <a:lnTo>
                    <a:pt x="501" y="465"/>
                  </a:lnTo>
                  <a:lnTo>
                    <a:pt x="503" y="451"/>
                  </a:lnTo>
                  <a:lnTo>
                    <a:pt x="505" y="438"/>
                  </a:lnTo>
                  <a:lnTo>
                    <a:pt x="506" y="425"/>
                  </a:lnTo>
                  <a:lnTo>
                    <a:pt x="507" y="397"/>
                  </a:lnTo>
                  <a:lnTo>
                    <a:pt x="505" y="369"/>
                  </a:lnTo>
                  <a:lnTo>
                    <a:pt x="502" y="343"/>
                  </a:lnTo>
                  <a:lnTo>
                    <a:pt x="497" y="315"/>
                  </a:lnTo>
                  <a:lnTo>
                    <a:pt x="489" y="287"/>
                  </a:lnTo>
                  <a:lnTo>
                    <a:pt x="479" y="261"/>
                  </a:lnTo>
                  <a:lnTo>
                    <a:pt x="467" y="233"/>
                  </a:lnTo>
                  <a:lnTo>
                    <a:pt x="454" y="208"/>
                  </a:lnTo>
                  <a:lnTo>
                    <a:pt x="438" y="181"/>
                  </a:lnTo>
                  <a:lnTo>
                    <a:pt x="420" y="157"/>
                  </a:lnTo>
                  <a:lnTo>
                    <a:pt x="400" y="132"/>
                  </a:lnTo>
                  <a:lnTo>
                    <a:pt x="379" y="110"/>
                  </a:lnTo>
                  <a:lnTo>
                    <a:pt x="357" y="89"/>
                  </a:lnTo>
                  <a:lnTo>
                    <a:pt x="335" y="70"/>
                  </a:lnTo>
                  <a:lnTo>
                    <a:pt x="310" y="54"/>
                  </a:lnTo>
                  <a:lnTo>
                    <a:pt x="286" y="41"/>
                  </a:lnTo>
                  <a:lnTo>
                    <a:pt x="273" y="34"/>
                  </a:lnTo>
                  <a:lnTo>
                    <a:pt x="260" y="28"/>
                  </a:lnTo>
                  <a:lnTo>
                    <a:pt x="247" y="22"/>
                  </a:lnTo>
                  <a:lnTo>
                    <a:pt x="235" y="18"/>
                  </a:lnTo>
                  <a:lnTo>
                    <a:pt x="221" y="14"/>
                  </a:lnTo>
                  <a:lnTo>
                    <a:pt x="208" y="11"/>
                  </a:lnTo>
                  <a:lnTo>
                    <a:pt x="195" y="8"/>
                  </a:lnTo>
                  <a:lnTo>
                    <a:pt x="182" y="4"/>
                  </a:lnTo>
                  <a:lnTo>
                    <a:pt x="167" y="3"/>
                  </a:lnTo>
                  <a:lnTo>
                    <a:pt x="154" y="1"/>
                  </a:lnTo>
                  <a:lnTo>
                    <a:pt x="141" y="1"/>
                  </a:lnTo>
                  <a:lnTo>
                    <a:pt x="127" y="0"/>
                  </a:lnTo>
                  <a:lnTo>
                    <a:pt x="113" y="1"/>
                  </a:lnTo>
                  <a:lnTo>
                    <a:pt x="100" y="2"/>
                  </a:lnTo>
                  <a:lnTo>
                    <a:pt x="87" y="3"/>
                  </a:lnTo>
                  <a:lnTo>
                    <a:pt x="72" y="5"/>
                  </a:lnTo>
                  <a:lnTo>
                    <a:pt x="59" y="9"/>
                  </a:lnTo>
                  <a:lnTo>
                    <a:pt x="46" y="12"/>
                  </a:lnTo>
                  <a:lnTo>
                    <a:pt x="33" y="16"/>
                  </a:lnTo>
                  <a:lnTo>
                    <a:pt x="19" y="20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-25400" y="306388"/>
              <a:ext cx="1296988" cy="674688"/>
            </a:xfrm>
            <a:custGeom>
              <a:avLst/>
              <a:gdLst/>
              <a:ahLst/>
              <a:cxnLst>
                <a:cxn ang="0">
                  <a:pos x="2446" y="111"/>
                </a:cxn>
                <a:cxn ang="0">
                  <a:pos x="2415" y="280"/>
                </a:cxn>
                <a:cxn ang="0">
                  <a:pos x="2378" y="460"/>
                </a:cxn>
                <a:cxn ang="0">
                  <a:pos x="2324" y="683"/>
                </a:cxn>
                <a:cxn ang="0">
                  <a:pos x="2253" y="942"/>
                </a:cxn>
                <a:cxn ang="0">
                  <a:pos x="2164" y="1229"/>
                </a:cxn>
                <a:cxn ang="0">
                  <a:pos x="2055" y="1537"/>
                </a:cxn>
                <a:cxn ang="0">
                  <a:pos x="1925" y="1856"/>
                </a:cxn>
                <a:cxn ang="0">
                  <a:pos x="1772" y="2180"/>
                </a:cxn>
                <a:cxn ang="0">
                  <a:pos x="1595" y="2499"/>
                </a:cxn>
                <a:cxn ang="0">
                  <a:pos x="1392" y="2807"/>
                </a:cxn>
                <a:cxn ang="0">
                  <a:pos x="1162" y="3094"/>
                </a:cxn>
                <a:cxn ang="0">
                  <a:pos x="903" y="3354"/>
                </a:cxn>
                <a:cxn ang="0">
                  <a:pos x="616" y="3578"/>
                </a:cxn>
                <a:cxn ang="0">
                  <a:pos x="295" y="3758"/>
                </a:cxn>
                <a:cxn ang="0">
                  <a:pos x="0" y="2753"/>
                </a:cxn>
                <a:cxn ang="0">
                  <a:pos x="66" y="2675"/>
                </a:cxn>
                <a:cxn ang="0">
                  <a:pos x="240" y="2457"/>
                </a:cxn>
                <a:cxn ang="0">
                  <a:pos x="358" y="2307"/>
                </a:cxn>
                <a:cxn ang="0">
                  <a:pos x="490" y="2134"/>
                </a:cxn>
                <a:cxn ang="0">
                  <a:pos x="633" y="1942"/>
                </a:cxn>
                <a:cxn ang="0">
                  <a:pos x="782" y="1735"/>
                </a:cxn>
                <a:cxn ang="0">
                  <a:pos x="933" y="1517"/>
                </a:cxn>
                <a:cxn ang="0">
                  <a:pos x="1082" y="1291"/>
                </a:cxn>
                <a:cxn ang="0">
                  <a:pos x="1224" y="1062"/>
                </a:cxn>
                <a:cxn ang="0">
                  <a:pos x="1356" y="833"/>
                </a:cxn>
                <a:cxn ang="0">
                  <a:pos x="1474" y="609"/>
                </a:cxn>
                <a:cxn ang="0">
                  <a:pos x="1572" y="393"/>
                </a:cxn>
                <a:cxn ang="0">
                  <a:pos x="1647" y="188"/>
                </a:cxn>
                <a:cxn ang="0">
                  <a:pos x="1695" y="0"/>
                </a:cxn>
                <a:cxn ang="0">
                  <a:pos x="1714" y="2"/>
                </a:cxn>
                <a:cxn ang="0">
                  <a:pos x="1771" y="5"/>
                </a:cxn>
                <a:cxn ang="0">
                  <a:pos x="1853" y="12"/>
                </a:cxn>
                <a:cxn ang="0">
                  <a:pos x="1958" y="20"/>
                </a:cxn>
                <a:cxn ang="0">
                  <a:pos x="2078" y="32"/>
                </a:cxn>
                <a:cxn ang="0">
                  <a:pos x="2204" y="45"/>
                </a:cxn>
                <a:cxn ang="0">
                  <a:pos x="2332" y="59"/>
                </a:cxn>
                <a:cxn ang="0">
                  <a:pos x="2452" y="76"/>
                </a:cxn>
              </a:cxnLst>
              <a:rect l="0" t="0" r="r" b="b"/>
              <a:pathLst>
                <a:path w="2452" h="3829">
                  <a:moveTo>
                    <a:pt x="2452" y="76"/>
                  </a:moveTo>
                  <a:lnTo>
                    <a:pt x="2446" y="111"/>
                  </a:lnTo>
                  <a:lnTo>
                    <a:pt x="2429" y="209"/>
                  </a:lnTo>
                  <a:lnTo>
                    <a:pt x="2415" y="280"/>
                  </a:lnTo>
                  <a:lnTo>
                    <a:pt x="2398" y="364"/>
                  </a:lnTo>
                  <a:lnTo>
                    <a:pt x="2378" y="460"/>
                  </a:lnTo>
                  <a:lnTo>
                    <a:pt x="2352" y="566"/>
                  </a:lnTo>
                  <a:lnTo>
                    <a:pt x="2324" y="683"/>
                  </a:lnTo>
                  <a:lnTo>
                    <a:pt x="2291" y="809"/>
                  </a:lnTo>
                  <a:lnTo>
                    <a:pt x="2253" y="942"/>
                  </a:lnTo>
                  <a:lnTo>
                    <a:pt x="2211" y="1082"/>
                  </a:lnTo>
                  <a:lnTo>
                    <a:pt x="2164" y="1229"/>
                  </a:lnTo>
                  <a:lnTo>
                    <a:pt x="2112" y="1381"/>
                  </a:lnTo>
                  <a:lnTo>
                    <a:pt x="2055" y="1537"/>
                  </a:lnTo>
                  <a:lnTo>
                    <a:pt x="1993" y="1695"/>
                  </a:lnTo>
                  <a:lnTo>
                    <a:pt x="1925" y="1856"/>
                  </a:lnTo>
                  <a:lnTo>
                    <a:pt x="1851" y="2018"/>
                  </a:lnTo>
                  <a:lnTo>
                    <a:pt x="1772" y="2180"/>
                  </a:lnTo>
                  <a:lnTo>
                    <a:pt x="1687" y="2340"/>
                  </a:lnTo>
                  <a:lnTo>
                    <a:pt x="1595" y="2499"/>
                  </a:lnTo>
                  <a:lnTo>
                    <a:pt x="1497" y="2654"/>
                  </a:lnTo>
                  <a:lnTo>
                    <a:pt x="1392" y="2807"/>
                  </a:lnTo>
                  <a:lnTo>
                    <a:pt x="1281" y="2953"/>
                  </a:lnTo>
                  <a:lnTo>
                    <a:pt x="1162" y="3094"/>
                  </a:lnTo>
                  <a:lnTo>
                    <a:pt x="1037" y="3228"/>
                  </a:lnTo>
                  <a:lnTo>
                    <a:pt x="903" y="3354"/>
                  </a:lnTo>
                  <a:lnTo>
                    <a:pt x="764" y="3471"/>
                  </a:lnTo>
                  <a:lnTo>
                    <a:pt x="616" y="3578"/>
                  </a:lnTo>
                  <a:lnTo>
                    <a:pt x="459" y="3674"/>
                  </a:lnTo>
                  <a:lnTo>
                    <a:pt x="295" y="3758"/>
                  </a:lnTo>
                  <a:lnTo>
                    <a:pt x="123" y="3829"/>
                  </a:lnTo>
                  <a:lnTo>
                    <a:pt x="0" y="2753"/>
                  </a:lnTo>
                  <a:lnTo>
                    <a:pt x="18" y="2733"/>
                  </a:lnTo>
                  <a:lnTo>
                    <a:pt x="66" y="2675"/>
                  </a:lnTo>
                  <a:lnTo>
                    <a:pt x="142" y="2582"/>
                  </a:lnTo>
                  <a:lnTo>
                    <a:pt x="240" y="2457"/>
                  </a:lnTo>
                  <a:lnTo>
                    <a:pt x="297" y="2386"/>
                  </a:lnTo>
                  <a:lnTo>
                    <a:pt x="358" y="2307"/>
                  </a:lnTo>
                  <a:lnTo>
                    <a:pt x="423" y="2223"/>
                  </a:lnTo>
                  <a:lnTo>
                    <a:pt x="490" y="2134"/>
                  </a:lnTo>
                  <a:lnTo>
                    <a:pt x="560" y="2040"/>
                  </a:lnTo>
                  <a:lnTo>
                    <a:pt x="633" y="1942"/>
                  </a:lnTo>
                  <a:lnTo>
                    <a:pt x="706" y="1840"/>
                  </a:lnTo>
                  <a:lnTo>
                    <a:pt x="782" y="1735"/>
                  </a:lnTo>
                  <a:lnTo>
                    <a:pt x="857" y="1627"/>
                  </a:lnTo>
                  <a:lnTo>
                    <a:pt x="933" y="1517"/>
                  </a:lnTo>
                  <a:lnTo>
                    <a:pt x="1007" y="1405"/>
                  </a:lnTo>
                  <a:lnTo>
                    <a:pt x="1082" y="1291"/>
                  </a:lnTo>
                  <a:lnTo>
                    <a:pt x="1154" y="1177"/>
                  </a:lnTo>
                  <a:lnTo>
                    <a:pt x="1224" y="1062"/>
                  </a:lnTo>
                  <a:lnTo>
                    <a:pt x="1292" y="947"/>
                  </a:lnTo>
                  <a:lnTo>
                    <a:pt x="1356" y="833"/>
                  </a:lnTo>
                  <a:lnTo>
                    <a:pt x="1417" y="720"/>
                  </a:lnTo>
                  <a:lnTo>
                    <a:pt x="1474" y="609"/>
                  </a:lnTo>
                  <a:lnTo>
                    <a:pt x="1525" y="500"/>
                  </a:lnTo>
                  <a:lnTo>
                    <a:pt x="1572" y="393"/>
                  </a:lnTo>
                  <a:lnTo>
                    <a:pt x="1612" y="289"/>
                  </a:lnTo>
                  <a:lnTo>
                    <a:pt x="1647" y="188"/>
                  </a:lnTo>
                  <a:lnTo>
                    <a:pt x="1675" y="92"/>
                  </a:lnTo>
                  <a:lnTo>
                    <a:pt x="1695" y="0"/>
                  </a:lnTo>
                  <a:lnTo>
                    <a:pt x="1700" y="1"/>
                  </a:lnTo>
                  <a:lnTo>
                    <a:pt x="1714" y="2"/>
                  </a:lnTo>
                  <a:lnTo>
                    <a:pt x="1738" y="3"/>
                  </a:lnTo>
                  <a:lnTo>
                    <a:pt x="1771" y="5"/>
                  </a:lnTo>
                  <a:lnTo>
                    <a:pt x="1808" y="8"/>
                  </a:lnTo>
                  <a:lnTo>
                    <a:pt x="1853" y="12"/>
                  </a:lnTo>
                  <a:lnTo>
                    <a:pt x="1904" y="16"/>
                  </a:lnTo>
                  <a:lnTo>
                    <a:pt x="1958" y="20"/>
                  </a:lnTo>
                  <a:lnTo>
                    <a:pt x="2017" y="25"/>
                  </a:lnTo>
                  <a:lnTo>
                    <a:pt x="2078" y="32"/>
                  </a:lnTo>
                  <a:lnTo>
                    <a:pt x="2141" y="37"/>
                  </a:lnTo>
                  <a:lnTo>
                    <a:pt x="2204" y="45"/>
                  </a:lnTo>
                  <a:lnTo>
                    <a:pt x="2269" y="52"/>
                  </a:lnTo>
                  <a:lnTo>
                    <a:pt x="2332" y="59"/>
                  </a:lnTo>
                  <a:lnTo>
                    <a:pt x="2393" y="68"/>
                  </a:lnTo>
                  <a:lnTo>
                    <a:pt x="2452" y="76"/>
                  </a:lnTo>
                  <a:close/>
                </a:path>
              </a:pathLst>
            </a:custGeom>
            <a:solidFill>
              <a:srgbClr val="8CA6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2700" y="311150"/>
              <a:ext cx="1258888" cy="669925"/>
            </a:xfrm>
            <a:custGeom>
              <a:avLst/>
              <a:gdLst/>
              <a:ahLst/>
              <a:cxnLst>
                <a:cxn ang="0">
                  <a:pos x="2049" y="5"/>
                </a:cxn>
                <a:cxn ang="0">
                  <a:pos x="2146" y="15"/>
                </a:cxn>
                <a:cxn ang="0">
                  <a:pos x="2242" y="26"/>
                </a:cxn>
                <a:cxn ang="0">
                  <a:pos x="2335" y="39"/>
                </a:cxn>
                <a:cxn ang="0">
                  <a:pos x="2374" y="80"/>
                </a:cxn>
                <a:cxn ang="0">
                  <a:pos x="2343" y="249"/>
                </a:cxn>
                <a:cxn ang="0">
                  <a:pos x="2306" y="429"/>
                </a:cxn>
                <a:cxn ang="0">
                  <a:pos x="2252" y="652"/>
                </a:cxn>
                <a:cxn ang="0">
                  <a:pos x="2181" y="911"/>
                </a:cxn>
                <a:cxn ang="0">
                  <a:pos x="2092" y="1198"/>
                </a:cxn>
                <a:cxn ang="0">
                  <a:pos x="1983" y="1506"/>
                </a:cxn>
                <a:cxn ang="0">
                  <a:pos x="1853" y="1825"/>
                </a:cxn>
                <a:cxn ang="0">
                  <a:pos x="1700" y="2149"/>
                </a:cxn>
                <a:cxn ang="0">
                  <a:pos x="1523" y="2468"/>
                </a:cxn>
                <a:cxn ang="0">
                  <a:pos x="1320" y="2776"/>
                </a:cxn>
                <a:cxn ang="0">
                  <a:pos x="1090" y="3063"/>
                </a:cxn>
                <a:cxn ang="0">
                  <a:pos x="831" y="3323"/>
                </a:cxn>
                <a:cxn ang="0">
                  <a:pos x="544" y="3547"/>
                </a:cxn>
                <a:cxn ang="0">
                  <a:pos x="223" y="3727"/>
                </a:cxn>
                <a:cxn ang="0">
                  <a:pos x="0" y="3348"/>
                </a:cxn>
                <a:cxn ang="0">
                  <a:pos x="196" y="3200"/>
                </a:cxn>
                <a:cxn ang="0">
                  <a:pos x="383" y="3043"/>
                </a:cxn>
                <a:cxn ang="0">
                  <a:pos x="561" y="2874"/>
                </a:cxn>
                <a:cxn ang="0">
                  <a:pos x="730" y="2696"/>
                </a:cxn>
                <a:cxn ang="0">
                  <a:pos x="890" y="2508"/>
                </a:cxn>
                <a:cxn ang="0">
                  <a:pos x="1041" y="2313"/>
                </a:cxn>
                <a:cxn ang="0">
                  <a:pos x="1182" y="2108"/>
                </a:cxn>
                <a:cxn ang="0">
                  <a:pos x="1314" y="1897"/>
                </a:cxn>
                <a:cxn ang="0">
                  <a:pos x="1435" y="1679"/>
                </a:cxn>
                <a:cxn ang="0">
                  <a:pos x="1548" y="1455"/>
                </a:cxn>
                <a:cxn ang="0">
                  <a:pos x="1649" y="1224"/>
                </a:cxn>
                <a:cxn ang="0">
                  <a:pos x="1740" y="987"/>
                </a:cxn>
                <a:cxn ang="0">
                  <a:pos x="1822" y="747"/>
                </a:cxn>
                <a:cxn ang="0">
                  <a:pos x="1892" y="501"/>
                </a:cxn>
                <a:cxn ang="0">
                  <a:pos x="1953" y="252"/>
                </a:cxn>
                <a:cxn ang="0">
                  <a:pos x="2002" y="0"/>
                </a:cxn>
              </a:cxnLst>
              <a:rect l="0" t="0" r="r" b="b"/>
              <a:pathLst>
                <a:path w="2380" h="3798">
                  <a:moveTo>
                    <a:pt x="2002" y="0"/>
                  </a:moveTo>
                  <a:lnTo>
                    <a:pt x="2049" y="5"/>
                  </a:lnTo>
                  <a:lnTo>
                    <a:pt x="2098" y="9"/>
                  </a:lnTo>
                  <a:lnTo>
                    <a:pt x="2146" y="15"/>
                  </a:lnTo>
                  <a:lnTo>
                    <a:pt x="2195" y="20"/>
                  </a:lnTo>
                  <a:lnTo>
                    <a:pt x="2242" y="26"/>
                  </a:lnTo>
                  <a:lnTo>
                    <a:pt x="2289" y="33"/>
                  </a:lnTo>
                  <a:lnTo>
                    <a:pt x="2335" y="39"/>
                  </a:lnTo>
                  <a:lnTo>
                    <a:pt x="2380" y="45"/>
                  </a:lnTo>
                  <a:lnTo>
                    <a:pt x="2374" y="80"/>
                  </a:lnTo>
                  <a:lnTo>
                    <a:pt x="2357" y="178"/>
                  </a:lnTo>
                  <a:lnTo>
                    <a:pt x="2343" y="249"/>
                  </a:lnTo>
                  <a:lnTo>
                    <a:pt x="2326" y="333"/>
                  </a:lnTo>
                  <a:lnTo>
                    <a:pt x="2306" y="429"/>
                  </a:lnTo>
                  <a:lnTo>
                    <a:pt x="2280" y="535"/>
                  </a:lnTo>
                  <a:lnTo>
                    <a:pt x="2252" y="652"/>
                  </a:lnTo>
                  <a:lnTo>
                    <a:pt x="2219" y="778"/>
                  </a:lnTo>
                  <a:lnTo>
                    <a:pt x="2181" y="911"/>
                  </a:lnTo>
                  <a:lnTo>
                    <a:pt x="2139" y="1051"/>
                  </a:lnTo>
                  <a:lnTo>
                    <a:pt x="2092" y="1198"/>
                  </a:lnTo>
                  <a:lnTo>
                    <a:pt x="2040" y="1350"/>
                  </a:lnTo>
                  <a:lnTo>
                    <a:pt x="1983" y="1506"/>
                  </a:lnTo>
                  <a:lnTo>
                    <a:pt x="1921" y="1664"/>
                  </a:lnTo>
                  <a:lnTo>
                    <a:pt x="1853" y="1825"/>
                  </a:lnTo>
                  <a:lnTo>
                    <a:pt x="1779" y="1987"/>
                  </a:lnTo>
                  <a:lnTo>
                    <a:pt x="1700" y="2149"/>
                  </a:lnTo>
                  <a:lnTo>
                    <a:pt x="1615" y="2309"/>
                  </a:lnTo>
                  <a:lnTo>
                    <a:pt x="1523" y="2468"/>
                  </a:lnTo>
                  <a:lnTo>
                    <a:pt x="1425" y="2623"/>
                  </a:lnTo>
                  <a:lnTo>
                    <a:pt x="1320" y="2776"/>
                  </a:lnTo>
                  <a:lnTo>
                    <a:pt x="1209" y="2922"/>
                  </a:lnTo>
                  <a:lnTo>
                    <a:pt x="1090" y="3063"/>
                  </a:lnTo>
                  <a:lnTo>
                    <a:pt x="965" y="3197"/>
                  </a:lnTo>
                  <a:lnTo>
                    <a:pt x="831" y="3323"/>
                  </a:lnTo>
                  <a:lnTo>
                    <a:pt x="692" y="3440"/>
                  </a:lnTo>
                  <a:lnTo>
                    <a:pt x="544" y="3547"/>
                  </a:lnTo>
                  <a:lnTo>
                    <a:pt x="387" y="3643"/>
                  </a:lnTo>
                  <a:lnTo>
                    <a:pt x="223" y="3727"/>
                  </a:lnTo>
                  <a:lnTo>
                    <a:pt x="51" y="3798"/>
                  </a:lnTo>
                  <a:lnTo>
                    <a:pt x="0" y="3348"/>
                  </a:lnTo>
                  <a:lnTo>
                    <a:pt x="99" y="3276"/>
                  </a:lnTo>
                  <a:lnTo>
                    <a:pt x="196" y="3200"/>
                  </a:lnTo>
                  <a:lnTo>
                    <a:pt x="291" y="3123"/>
                  </a:lnTo>
                  <a:lnTo>
                    <a:pt x="383" y="3043"/>
                  </a:lnTo>
                  <a:lnTo>
                    <a:pt x="473" y="2960"/>
                  </a:lnTo>
                  <a:lnTo>
                    <a:pt x="561" y="2874"/>
                  </a:lnTo>
                  <a:lnTo>
                    <a:pt x="647" y="2786"/>
                  </a:lnTo>
                  <a:lnTo>
                    <a:pt x="730" y="2696"/>
                  </a:lnTo>
                  <a:lnTo>
                    <a:pt x="812" y="2603"/>
                  </a:lnTo>
                  <a:lnTo>
                    <a:pt x="890" y="2508"/>
                  </a:lnTo>
                  <a:lnTo>
                    <a:pt x="967" y="2412"/>
                  </a:lnTo>
                  <a:lnTo>
                    <a:pt x="1041" y="2313"/>
                  </a:lnTo>
                  <a:lnTo>
                    <a:pt x="1113" y="2211"/>
                  </a:lnTo>
                  <a:lnTo>
                    <a:pt x="1182" y="2108"/>
                  </a:lnTo>
                  <a:lnTo>
                    <a:pt x="1250" y="2004"/>
                  </a:lnTo>
                  <a:lnTo>
                    <a:pt x="1314" y="1897"/>
                  </a:lnTo>
                  <a:lnTo>
                    <a:pt x="1376" y="1789"/>
                  </a:lnTo>
                  <a:lnTo>
                    <a:pt x="1435" y="1679"/>
                  </a:lnTo>
                  <a:lnTo>
                    <a:pt x="1493" y="1568"/>
                  </a:lnTo>
                  <a:lnTo>
                    <a:pt x="1548" y="1455"/>
                  </a:lnTo>
                  <a:lnTo>
                    <a:pt x="1600" y="1340"/>
                  </a:lnTo>
                  <a:lnTo>
                    <a:pt x="1649" y="1224"/>
                  </a:lnTo>
                  <a:lnTo>
                    <a:pt x="1696" y="1107"/>
                  </a:lnTo>
                  <a:lnTo>
                    <a:pt x="1740" y="987"/>
                  </a:lnTo>
                  <a:lnTo>
                    <a:pt x="1782" y="867"/>
                  </a:lnTo>
                  <a:lnTo>
                    <a:pt x="1822" y="747"/>
                  </a:lnTo>
                  <a:lnTo>
                    <a:pt x="1858" y="624"/>
                  </a:lnTo>
                  <a:lnTo>
                    <a:pt x="1892" y="501"/>
                  </a:lnTo>
                  <a:lnTo>
                    <a:pt x="1923" y="378"/>
                  </a:lnTo>
                  <a:lnTo>
                    <a:pt x="1953" y="252"/>
                  </a:lnTo>
                  <a:lnTo>
                    <a:pt x="1978" y="126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rgbClr val="6F8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882775" y="1143000"/>
              <a:ext cx="1003300" cy="341313"/>
            </a:xfrm>
            <a:custGeom>
              <a:avLst/>
              <a:gdLst/>
              <a:ahLst/>
              <a:cxnLst>
                <a:cxn ang="0">
                  <a:pos x="152" y="715"/>
                </a:cxn>
                <a:cxn ang="0">
                  <a:pos x="319" y="663"/>
                </a:cxn>
                <a:cxn ang="0">
                  <a:pos x="481" y="531"/>
                </a:cxn>
                <a:cxn ang="0">
                  <a:pos x="600" y="378"/>
                </a:cxn>
                <a:cxn ang="0">
                  <a:pos x="708" y="144"/>
                </a:cxn>
                <a:cxn ang="0">
                  <a:pos x="791" y="44"/>
                </a:cxn>
                <a:cxn ang="0">
                  <a:pos x="901" y="1"/>
                </a:cxn>
                <a:cxn ang="0">
                  <a:pos x="1012" y="32"/>
                </a:cxn>
                <a:cxn ang="0">
                  <a:pos x="1059" y="126"/>
                </a:cxn>
                <a:cxn ang="0">
                  <a:pos x="1056" y="260"/>
                </a:cxn>
                <a:cxn ang="0">
                  <a:pos x="1016" y="411"/>
                </a:cxn>
                <a:cxn ang="0">
                  <a:pos x="1169" y="326"/>
                </a:cxn>
                <a:cxn ang="0">
                  <a:pos x="1389" y="160"/>
                </a:cxn>
                <a:cxn ang="0">
                  <a:pos x="1550" y="99"/>
                </a:cxn>
                <a:cxn ang="0">
                  <a:pos x="1661" y="103"/>
                </a:cxn>
                <a:cxn ang="0">
                  <a:pos x="1720" y="191"/>
                </a:cxn>
                <a:cxn ang="0">
                  <a:pos x="1701" y="293"/>
                </a:cxn>
                <a:cxn ang="0">
                  <a:pos x="1620" y="408"/>
                </a:cxn>
                <a:cxn ang="0">
                  <a:pos x="1432" y="578"/>
                </a:cxn>
                <a:cxn ang="0">
                  <a:pos x="1278" y="689"/>
                </a:cxn>
                <a:cxn ang="0">
                  <a:pos x="1358" y="738"/>
                </a:cxn>
                <a:cxn ang="0">
                  <a:pos x="1600" y="743"/>
                </a:cxn>
                <a:cxn ang="0">
                  <a:pos x="1784" y="795"/>
                </a:cxn>
                <a:cxn ang="0">
                  <a:pos x="1878" y="865"/>
                </a:cxn>
                <a:cxn ang="0">
                  <a:pos x="1888" y="967"/>
                </a:cxn>
                <a:cxn ang="0">
                  <a:pos x="1818" y="1047"/>
                </a:cxn>
                <a:cxn ang="0">
                  <a:pos x="1708" y="1086"/>
                </a:cxn>
                <a:cxn ang="0">
                  <a:pos x="1454" y="1107"/>
                </a:cxn>
                <a:cxn ang="0">
                  <a:pos x="1265" y="1096"/>
                </a:cxn>
                <a:cxn ang="0">
                  <a:pos x="1445" y="1221"/>
                </a:cxn>
                <a:cxn ang="0">
                  <a:pos x="1610" y="1387"/>
                </a:cxn>
                <a:cxn ang="0">
                  <a:pos x="1677" y="1504"/>
                </a:cxn>
                <a:cxn ang="0">
                  <a:pos x="1682" y="1610"/>
                </a:cxn>
                <a:cxn ang="0">
                  <a:pos x="1592" y="1676"/>
                </a:cxn>
                <a:cxn ang="0">
                  <a:pos x="1493" y="1668"/>
                </a:cxn>
                <a:cxn ang="0">
                  <a:pos x="1330" y="1588"/>
                </a:cxn>
                <a:cxn ang="0">
                  <a:pos x="1148" y="1449"/>
                </a:cxn>
                <a:cxn ang="0">
                  <a:pos x="1002" y="1328"/>
                </a:cxn>
                <a:cxn ang="0">
                  <a:pos x="1034" y="1433"/>
                </a:cxn>
                <a:cxn ang="0">
                  <a:pos x="1128" y="1620"/>
                </a:cxn>
                <a:cxn ang="0">
                  <a:pos x="1165" y="1786"/>
                </a:cxn>
                <a:cxn ang="0">
                  <a:pos x="1152" y="1889"/>
                </a:cxn>
                <a:cxn ang="0">
                  <a:pos x="1083" y="1938"/>
                </a:cxn>
                <a:cxn ang="0">
                  <a:pos x="996" y="1917"/>
                </a:cxn>
                <a:cxn ang="0">
                  <a:pos x="924" y="1846"/>
                </a:cxn>
                <a:cxn ang="0">
                  <a:pos x="804" y="1655"/>
                </a:cxn>
                <a:cxn ang="0">
                  <a:pos x="705" y="1443"/>
                </a:cxn>
                <a:cxn ang="0">
                  <a:pos x="571" y="1414"/>
                </a:cxn>
                <a:cxn ang="0">
                  <a:pos x="454" y="1338"/>
                </a:cxn>
                <a:cxn ang="0">
                  <a:pos x="363" y="1228"/>
                </a:cxn>
                <a:cxn ang="0">
                  <a:pos x="297" y="1098"/>
                </a:cxn>
                <a:cxn ang="0">
                  <a:pos x="216" y="1048"/>
                </a:cxn>
                <a:cxn ang="0">
                  <a:pos x="84" y="1042"/>
                </a:cxn>
                <a:cxn ang="0">
                  <a:pos x="20" y="899"/>
                </a:cxn>
                <a:cxn ang="0">
                  <a:pos x="1" y="759"/>
                </a:cxn>
              </a:cxnLst>
              <a:rect l="0" t="0" r="r" b="b"/>
              <a:pathLst>
                <a:path w="1897" h="1939">
                  <a:moveTo>
                    <a:pt x="1" y="759"/>
                  </a:moveTo>
                  <a:lnTo>
                    <a:pt x="19" y="750"/>
                  </a:lnTo>
                  <a:lnTo>
                    <a:pt x="37" y="743"/>
                  </a:lnTo>
                  <a:lnTo>
                    <a:pt x="56" y="736"/>
                  </a:lnTo>
                  <a:lnTo>
                    <a:pt x="75" y="731"/>
                  </a:lnTo>
                  <a:lnTo>
                    <a:pt x="114" y="722"/>
                  </a:lnTo>
                  <a:lnTo>
                    <a:pt x="152" y="715"/>
                  </a:lnTo>
                  <a:lnTo>
                    <a:pt x="190" y="708"/>
                  </a:lnTo>
                  <a:lnTo>
                    <a:pt x="229" y="699"/>
                  </a:lnTo>
                  <a:lnTo>
                    <a:pt x="247" y="695"/>
                  </a:lnTo>
                  <a:lnTo>
                    <a:pt x="265" y="688"/>
                  </a:lnTo>
                  <a:lnTo>
                    <a:pt x="283" y="681"/>
                  </a:lnTo>
                  <a:lnTo>
                    <a:pt x="300" y="673"/>
                  </a:lnTo>
                  <a:lnTo>
                    <a:pt x="319" y="663"/>
                  </a:lnTo>
                  <a:lnTo>
                    <a:pt x="336" y="652"/>
                  </a:lnTo>
                  <a:lnTo>
                    <a:pt x="352" y="642"/>
                  </a:lnTo>
                  <a:lnTo>
                    <a:pt x="368" y="629"/>
                  </a:lnTo>
                  <a:lnTo>
                    <a:pt x="396" y="604"/>
                  </a:lnTo>
                  <a:lnTo>
                    <a:pt x="424" y="579"/>
                  </a:lnTo>
                  <a:lnTo>
                    <a:pt x="451" y="554"/>
                  </a:lnTo>
                  <a:lnTo>
                    <a:pt x="481" y="531"/>
                  </a:lnTo>
                  <a:lnTo>
                    <a:pt x="496" y="519"/>
                  </a:lnTo>
                  <a:lnTo>
                    <a:pt x="513" y="508"/>
                  </a:lnTo>
                  <a:lnTo>
                    <a:pt x="530" y="499"/>
                  </a:lnTo>
                  <a:lnTo>
                    <a:pt x="548" y="489"/>
                  </a:lnTo>
                  <a:lnTo>
                    <a:pt x="566" y="454"/>
                  </a:lnTo>
                  <a:lnTo>
                    <a:pt x="583" y="416"/>
                  </a:lnTo>
                  <a:lnTo>
                    <a:pt x="600" y="378"/>
                  </a:lnTo>
                  <a:lnTo>
                    <a:pt x="617" y="337"/>
                  </a:lnTo>
                  <a:lnTo>
                    <a:pt x="634" y="297"/>
                  </a:lnTo>
                  <a:lnTo>
                    <a:pt x="651" y="257"/>
                  </a:lnTo>
                  <a:lnTo>
                    <a:pt x="670" y="218"/>
                  </a:lnTo>
                  <a:lnTo>
                    <a:pt x="688" y="180"/>
                  </a:lnTo>
                  <a:lnTo>
                    <a:pt x="698" y="161"/>
                  </a:lnTo>
                  <a:lnTo>
                    <a:pt x="708" y="144"/>
                  </a:lnTo>
                  <a:lnTo>
                    <a:pt x="719" y="127"/>
                  </a:lnTo>
                  <a:lnTo>
                    <a:pt x="730" y="111"/>
                  </a:lnTo>
                  <a:lnTo>
                    <a:pt x="741" y="95"/>
                  </a:lnTo>
                  <a:lnTo>
                    <a:pt x="752" y="82"/>
                  </a:lnTo>
                  <a:lnTo>
                    <a:pt x="765" y="68"/>
                  </a:lnTo>
                  <a:lnTo>
                    <a:pt x="778" y="55"/>
                  </a:lnTo>
                  <a:lnTo>
                    <a:pt x="791" y="44"/>
                  </a:lnTo>
                  <a:lnTo>
                    <a:pt x="804" y="34"/>
                  </a:lnTo>
                  <a:lnTo>
                    <a:pt x="819" y="24"/>
                  </a:lnTo>
                  <a:lnTo>
                    <a:pt x="834" y="17"/>
                  </a:lnTo>
                  <a:lnTo>
                    <a:pt x="850" y="10"/>
                  </a:lnTo>
                  <a:lnTo>
                    <a:pt x="867" y="6"/>
                  </a:lnTo>
                  <a:lnTo>
                    <a:pt x="884" y="2"/>
                  </a:lnTo>
                  <a:lnTo>
                    <a:pt x="901" y="1"/>
                  </a:lnTo>
                  <a:lnTo>
                    <a:pt x="922" y="0"/>
                  </a:lnTo>
                  <a:lnTo>
                    <a:pt x="940" y="2"/>
                  </a:lnTo>
                  <a:lnTo>
                    <a:pt x="957" y="5"/>
                  </a:lnTo>
                  <a:lnTo>
                    <a:pt x="974" y="9"/>
                  </a:lnTo>
                  <a:lnTo>
                    <a:pt x="988" y="16"/>
                  </a:lnTo>
                  <a:lnTo>
                    <a:pt x="1000" y="23"/>
                  </a:lnTo>
                  <a:lnTo>
                    <a:pt x="1012" y="32"/>
                  </a:lnTo>
                  <a:lnTo>
                    <a:pt x="1023" y="42"/>
                  </a:lnTo>
                  <a:lnTo>
                    <a:pt x="1032" y="54"/>
                  </a:lnTo>
                  <a:lnTo>
                    <a:pt x="1040" y="66"/>
                  </a:lnTo>
                  <a:lnTo>
                    <a:pt x="1046" y="80"/>
                  </a:lnTo>
                  <a:lnTo>
                    <a:pt x="1052" y="94"/>
                  </a:lnTo>
                  <a:lnTo>
                    <a:pt x="1056" y="109"/>
                  </a:lnTo>
                  <a:lnTo>
                    <a:pt x="1059" y="126"/>
                  </a:lnTo>
                  <a:lnTo>
                    <a:pt x="1061" y="143"/>
                  </a:lnTo>
                  <a:lnTo>
                    <a:pt x="1064" y="161"/>
                  </a:lnTo>
                  <a:lnTo>
                    <a:pt x="1064" y="181"/>
                  </a:lnTo>
                  <a:lnTo>
                    <a:pt x="1062" y="200"/>
                  </a:lnTo>
                  <a:lnTo>
                    <a:pt x="1061" y="219"/>
                  </a:lnTo>
                  <a:lnTo>
                    <a:pt x="1059" y="239"/>
                  </a:lnTo>
                  <a:lnTo>
                    <a:pt x="1056" y="260"/>
                  </a:lnTo>
                  <a:lnTo>
                    <a:pt x="1052" y="282"/>
                  </a:lnTo>
                  <a:lnTo>
                    <a:pt x="1048" y="303"/>
                  </a:lnTo>
                  <a:lnTo>
                    <a:pt x="1042" y="324"/>
                  </a:lnTo>
                  <a:lnTo>
                    <a:pt x="1037" y="346"/>
                  </a:lnTo>
                  <a:lnTo>
                    <a:pt x="1030" y="367"/>
                  </a:lnTo>
                  <a:lnTo>
                    <a:pt x="1023" y="389"/>
                  </a:lnTo>
                  <a:lnTo>
                    <a:pt x="1016" y="411"/>
                  </a:lnTo>
                  <a:lnTo>
                    <a:pt x="999" y="453"/>
                  </a:lnTo>
                  <a:lnTo>
                    <a:pt x="981" y="495"/>
                  </a:lnTo>
                  <a:lnTo>
                    <a:pt x="1019" y="462"/>
                  </a:lnTo>
                  <a:lnTo>
                    <a:pt x="1056" y="428"/>
                  </a:lnTo>
                  <a:lnTo>
                    <a:pt x="1094" y="394"/>
                  </a:lnTo>
                  <a:lnTo>
                    <a:pt x="1131" y="361"/>
                  </a:lnTo>
                  <a:lnTo>
                    <a:pt x="1169" y="326"/>
                  </a:lnTo>
                  <a:lnTo>
                    <a:pt x="1206" y="292"/>
                  </a:lnTo>
                  <a:lnTo>
                    <a:pt x="1245" y="259"/>
                  </a:lnTo>
                  <a:lnTo>
                    <a:pt x="1286" y="226"/>
                  </a:lnTo>
                  <a:lnTo>
                    <a:pt x="1304" y="212"/>
                  </a:lnTo>
                  <a:lnTo>
                    <a:pt x="1329" y="196"/>
                  </a:lnTo>
                  <a:lnTo>
                    <a:pt x="1357" y="179"/>
                  </a:lnTo>
                  <a:lnTo>
                    <a:pt x="1389" y="160"/>
                  </a:lnTo>
                  <a:lnTo>
                    <a:pt x="1423" y="143"/>
                  </a:lnTo>
                  <a:lnTo>
                    <a:pt x="1458" y="127"/>
                  </a:lnTo>
                  <a:lnTo>
                    <a:pt x="1477" y="120"/>
                  </a:lnTo>
                  <a:lnTo>
                    <a:pt x="1495" y="114"/>
                  </a:lnTo>
                  <a:lnTo>
                    <a:pt x="1513" y="107"/>
                  </a:lnTo>
                  <a:lnTo>
                    <a:pt x="1532" y="102"/>
                  </a:lnTo>
                  <a:lnTo>
                    <a:pt x="1550" y="99"/>
                  </a:lnTo>
                  <a:lnTo>
                    <a:pt x="1568" y="95"/>
                  </a:lnTo>
                  <a:lnTo>
                    <a:pt x="1585" y="93"/>
                  </a:lnTo>
                  <a:lnTo>
                    <a:pt x="1602" y="92"/>
                  </a:lnTo>
                  <a:lnTo>
                    <a:pt x="1618" y="92"/>
                  </a:lnTo>
                  <a:lnTo>
                    <a:pt x="1633" y="94"/>
                  </a:lnTo>
                  <a:lnTo>
                    <a:pt x="1648" y="98"/>
                  </a:lnTo>
                  <a:lnTo>
                    <a:pt x="1661" y="103"/>
                  </a:lnTo>
                  <a:lnTo>
                    <a:pt x="1674" y="109"/>
                  </a:lnTo>
                  <a:lnTo>
                    <a:pt x="1685" y="118"/>
                  </a:lnTo>
                  <a:lnTo>
                    <a:pt x="1695" y="128"/>
                  </a:lnTo>
                  <a:lnTo>
                    <a:pt x="1703" y="140"/>
                  </a:lnTo>
                  <a:lnTo>
                    <a:pt x="1710" y="155"/>
                  </a:lnTo>
                  <a:lnTo>
                    <a:pt x="1716" y="172"/>
                  </a:lnTo>
                  <a:lnTo>
                    <a:pt x="1720" y="191"/>
                  </a:lnTo>
                  <a:lnTo>
                    <a:pt x="1722" y="213"/>
                  </a:lnTo>
                  <a:lnTo>
                    <a:pt x="1722" y="225"/>
                  </a:lnTo>
                  <a:lnTo>
                    <a:pt x="1720" y="238"/>
                  </a:lnTo>
                  <a:lnTo>
                    <a:pt x="1717" y="252"/>
                  </a:lnTo>
                  <a:lnTo>
                    <a:pt x="1712" y="266"/>
                  </a:lnTo>
                  <a:lnTo>
                    <a:pt x="1707" y="280"/>
                  </a:lnTo>
                  <a:lnTo>
                    <a:pt x="1701" y="293"/>
                  </a:lnTo>
                  <a:lnTo>
                    <a:pt x="1694" y="308"/>
                  </a:lnTo>
                  <a:lnTo>
                    <a:pt x="1686" y="322"/>
                  </a:lnTo>
                  <a:lnTo>
                    <a:pt x="1677" y="337"/>
                  </a:lnTo>
                  <a:lnTo>
                    <a:pt x="1667" y="351"/>
                  </a:lnTo>
                  <a:lnTo>
                    <a:pt x="1655" y="366"/>
                  </a:lnTo>
                  <a:lnTo>
                    <a:pt x="1644" y="381"/>
                  </a:lnTo>
                  <a:lnTo>
                    <a:pt x="1620" y="408"/>
                  </a:lnTo>
                  <a:lnTo>
                    <a:pt x="1594" y="437"/>
                  </a:lnTo>
                  <a:lnTo>
                    <a:pt x="1567" y="464"/>
                  </a:lnTo>
                  <a:lnTo>
                    <a:pt x="1539" y="490"/>
                  </a:lnTo>
                  <a:lnTo>
                    <a:pt x="1510" y="515"/>
                  </a:lnTo>
                  <a:lnTo>
                    <a:pt x="1483" y="538"/>
                  </a:lnTo>
                  <a:lnTo>
                    <a:pt x="1456" y="560"/>
                  </a:lnTo>
                  <a:lnTo>
                    <a:pt x="1432" y="578"/>
                  </a:lnTo>
                  <a:lnTo>
                    <a:pt x="1409" y="594"/>
                  </a:lnTo>
                  <a:lnTo>
                    <a:pt x="1389" y="607"/>
                  </a:lnTo>
                  <a:lnTo>
                    <a:pt x="1370" y="621"/>
                  </a:lnTo>
                  <a:lnTo>
                    <a:pt x="1348" y="636"/>
                  </a:lnTo>
                  <a:lnTo>
                    <a:pt x="1326" y="653"/>
                  </a:lnTo>
                  <a:lnTo>
                    <a:pt x="1302" y="670"/>
                  </a:lnTo>
                  <a:lnTo>
                    <a:pt x="1278" y="689"/>
                  </a:lnTo>
                  <a:lnTo>
                    <a:pt x="1253" y="709"/>
                  </a:lnTo>
                  <a:lnTo>
                    <a:pt x="1228" y="728"/>
                  </a:lnTo>
                  <a:lnTo>
                    <a:pt x="1202" y="747"/>
                  </a:lnTo>
                  <a:lnTo>
                    <a:pt x="1241" y="745"/>
                  </a:lnTo>
                  <a:lnTo>
                    <a:pt x="1280" y="743"/>
                  </a:lnTo>
                  <a:lnTo>
                    <a:pt x="1319" y="741"/>
                  </a:lnTo>
                  <a:lnTo>
                    <a:pt x="1358" y="738"/>
                  </a:lnTo>
                  <a:lnTo>
                    <a:pt x="1397" y="736"/>
                  </a:lnTo>
                  <a:lnTo>
                    <a:pt x="1436" y="735"/>
                  </a:lnTo>
                  <a:lnTo>
                    <a:pt x="1476" y="734"/>
                  </a:lnTo>
                  <a:lnTo>
                    <a:pt x="1517" y="734"/>
                  </a:lnTo>
                  <a:lnTo>
                    <a:pt x="1539" y="735"/>
                  </a:lnTo>
                  <a:lnTo>
                    <a:pt x="1569" y="738"/>
                  </a:lnTo>
                  <a:lnTo>
                    <a:pt x="1600" y="743"/>
                  </a:lnTo>
                  <a:lnTo>
                    <a:pt x="1636" y="749"/>
                  </a:lnTo>
                  <a:lnTo>
                    <a:pt x="1674" y="758"/>
                  </a:lnTo>
                  <a:lnTo>
                    <a:pt x="1711" y="767"/>
                  </a:lnTo>
                  <a:lnTo>
                    <a:pt x="1730" y="774"/>
                  </a:lnTo>
                  <a:lnTo>
                    <a:pt x="1748" y="780"/>
                  </a:lnTo>
                  <a:lnTo>
                    <a:pt x="1767" y="787"/>
                  </a:lnTo>
                  <a:lnTo>
                    <a:pt x="1784" y="795"/>
                  </a:lnTo>
                  <a:lnTo>
                    <a:pt x="1800" y="803"/>
                  </a:lnTo>
                  <a:lnTo>
                    <a:pt x="1817" y="812"/>
                  </a:lnTo>
                  <a:lnTo>
                    <a:pt x="1831" y="821"/>
                  </a:lnTo>
                  <a:lnTo>
                    <a:pt x="1845" y="831"/>
                  </a:lnTo>
                  <a:lnTo>
                    <a:pt x="1857" y="842"/>
                  </a:lnTo>
                  <a:lnTo>
                    <a:pt x="1869" y="853"/>
                  </a:lnTo>
                  <a:lnTo>
                    <a:pt x="1878" y="865"/>
                  </a:lnTo>
                  <a:lnTo>
                    <a:pt x="1885" y="878"/>
                  </a:lnTo>
                  <a:lnTo>
                    <a:pt x="1891" y="891"/>
                  </a:lnTo>
                  <a:lnTo>
                    <a:pt x="1895" y="904"/>
                  </a:lnTo>
                  <a:lnTo>
                    <a:pt x="1897" y="919"/>
                  </a:lnTo>
                  <a:lnTo>
                    <a:pt x="1896" y="935"/>
                  </a:lnTo>
                  <a:lnTo>
                    <a:pt x="1893" y="951"/>
                  </a:lnTo>
                  <a:lnTo>
                    <a:pt x="1888" y="967"/>
                  </a:lnTo>
                  <a:lnTo>
                    <a:pt x="1880" y="985"/>
                  </a:lnTo>
                  <a:lnTo>
                    <a:pt x="1869" y="1003"/>
                  </a:lnTo>
                  <a:lnTo>
                    <a:pt x="1860" y="1013"/>
                  </a:lnTo>
                  <a:lnTo>
                    <a:pt x="1851" y="1023"/>
                  </a:lnTo>
                  <a:lnTo>
                    <a:pt x="1841" y="1031"/>
                  </a:lnTo>
                  <a:lnTo>
                    <a:pt x="1830" y="1040"/>
                  </a:lnTo>
                  <a:lnTo>
                    <a:pt x="1818" y="1047"/>
                  </a:lnTo>
                  <a:lnTo>
                    <a:pt x="1804" y="1054"/>
                  </a:lnTo>
                  <a:lnTo>
                    <a:pt x="1790" y="1061"/>
                  </a:lnTo>
                  <a:lnTo>
                    <a:pt x="1775" y="1067"/>
                  </a:lnTo>
                  <a:lnTo>
                    <a:pt x="1759" y="1073"/>
                  </a:lnTo>
                  <a:lnTo>
                    <a:pt x="1743" y="1077"/>
                  </a:lnTo>
                  <a:lnTo>
                    <a:pt x="1726" y="1082"/>
                  </a:lnTo>
                  <a:lnTo>
                    <a:pt x="1708" y="1086"/>
                  </a:lnTo>
                  <a:lnTo>
                    <a:pt x="1673" y="1093"/>
                  </a:lnTo>
                  <a:lnTo>
                    <a:pt x="1635" y="1098"/>
                  </a:lnTo>
                  <a:lnTo>
                    <a:pt x="1597" y="1102"/>
                  </a:lnTo>
                  <a:lnTo>
                    <a:pt x="1560" y="1105"/>
                  </a:lnTo>
                  <a:lnTo>
                    <a:pt x="1524" y="1107"/>
                  </a:lnTo>
                  <a:lnTo>
                    <a:pt x="1488" y="1107"/>
                  </a:lnTo>
                  <a:lnTo>
                    <a:pt x="1454" y="1107"/>
                  </a:lnTo>
                  <a:lnTo>
                    <a:pt x="1424" y="1106"/>
                  </a:lnTo>
                  <a:lnTo>
                    <a:pt x="1397" y="1103"/>
                  </a:lnTo>
                  <a:lnTo>
                    <a:pt x="1374" y="1101"/>
                  </a:lnTo>
                  <a:lnTo>
                    <a:pt x="1349" y="1099"/>
                  </a:lnTo>
                  <a:lnTo>
                    <a:pt x="1323" y="1098"/>
                  </a:lnTo>
                  <a:lnTo>
                    <a:pt x="1294" y="1097"/>
                  </a:lnTo>
                  <a:lnTo>
                    <a:pt x="1265" y="1096"/>
                  </a:lnTo>
                  <a:lnTo>
                    <a:pt x="1290" y="1113"/>
                  </a:lnTo>
                  <a:lnTo>
                    <a:pt x="1317" y="1130"/>
                  </a:lnTo>
                  <a:lnTo>
                    <a:pt x="1342" y="1148"/>
                  </a:lnTo>
                  <a:lnTo>
                    <a:pt x="1368" y="1165"/>
                  </a:lnTo>
                  <a:lnTo>
                    <a:pt x="1394" y="1183"/>
                  </a:lnTo>
                  <a:lnTo>
                    <a:pt x="1420" y="1201"/>
                  </a:lnTo>
                  <a:lnTo>
                    <a:pt x="1445" y="1221"/>
                  </a:lnTo>
                  <a:lnTo>
                    <a:pt x="1471" y="1240"/>
                  </a:lnTo>
                  <a:lnTo>
                    <a:pt x="1489" y="1255"/>
                  </a:lnTo>
                  <a:lnTo>
                    <a:pt x="1511" y="1275"/>
                  </a:lnTo>
                  <a:lnTo>
                    <a:pt x="1535" y="1298"/>
                  </a:lnTo>
                  <a:lnTo>
                    <a:pt x="1560" y="1325"/>
                  </a:lnTo>
                  <a:lnTo>
                    <a:pt x="1585" y="1355"/>
                  </a:lnTo>
                  <a:lnTo>
                    <a:pt x="1610" y="1387"/>
                  </a:lnTo>
                  <a:lnTo>
                    <a:pt x="1622" y="1403"/>
                  </a:lnTo>
                  <a:lnTo>
                    <a:pt x="1633" y="1420"/>
                  </a:lnTo>
                  <a:lnTo>
                    <a:pt x="1643" y="1436"/>
                  </a:lnTo>
                  <a:lnTo>
                    <a:pt x="1653" y="1453"/>
                  </a:lnTo>
                  <a:lnTo>
                    <a:pt x="1662" y="1470"/>
                  </a:lnTo>
                  <a:lnTo>
                    <a:pt x="1670" y="1487"/>
                  </a:lnTo>
                  <a:lnTo>
                    <a:pt x="1677" y="1504"/>
                  </a:lnTo>
                  <a:lnTo>
                    <a:pt x="1682" y="1520"/>
                  </a:lnTo>
                  <a:lnTo>
                    <a:pt x="1686" y="1537"/>
                  </a:lnTo>
                  <a:lnTo>
                    <a:pt x="1689" y="1552"/>
                  </a:lnTo>
                  <a:lnTo>
                    <a:pt x="1690" y="1568"/>
                  </a:lnTo>
                  <a:lnTo>
                    <a:pt x="1689" y="1582"/>
                  </a:lnTo>
                  <a:lnTo>
                    <a:pt x="1686" y="1596"/>
                  </a:lnTo>
                  <a:lnTo>
                    <a:pt x="1682" y="1610"/>
                  </a:lnTo>
                  <a:lnTo>
                    <a:pt x="1675" y="1623"/>
                  </a:lnTo>
                  <a:lnTo>
                    <a:pt x="1666" y="1635"/>
                  </a:lnTo>
                  <a:lnTo>
                    <a:pt x="1654" y="1646"/>
                  </a:lnTo>
                  <a:lnTo>
                    <a:pt x="1640" y="1656"/>
                  </a:lnTo>
                  <a:lnTo>
                    <a:pt x="1624" y="1665"/>
                  </a:lnTo>
                  <a:lnTo>
                    <a:pt x="1604" y="1673"/>
                  </a:lnTo>
                  <a:lnTo>
                    <a:pt x="1592" y="1676"/>
                  </a:lnTo>
                  <a:lnTo>
                    <a:pt x="1580" y="1678"/>
                  </a:lnTo>
                  <a:lnTo>
                    <a:pt x="1567" y="1679"/>
                  </a:lnTo>
                  <a:lnTo>
                    <a:pt x="1553" y="1679"/>
                  </a:lnTo>
                  <a:lnTo>
                    <a:pt x="1539" y="1678"/>
                  </a:lnTo>
                  <a:lnTo>
                    <a:pt x="1524" y="1675"/>
                  </a:lnTo>
                  <a:lnTo>
                    <a:pt x="1508" y="1672"/>
                  </a:lnTo>
                  <a:lnTo>
                    <a:pt x="1493" y="1668"/>
                  </a:lnTo>
                  <a:lnTo>
                    <a:pt x="1478" y="1662"/>
                  </a:lnTo>
                  <a:lnTo>
                    <a:pt x="1461" y="1657"/>
                  </a:lnTo>
                  <a:lnTo>
                    <a:pt x="1445" y="1649"/>
                  </a:lnTo>
                  <a:lnTo>
                    <a:pt x="1429" y="1642"/>
                  </a:lnTo>
                  <a:lnTo>
                    <a:pt x="1395" y="1626"/>
                  </a:lnTo>
                  <a:lnTo>
                    <a:pt x="1362" y="1608"/>
                  </a:lnTo>
                  <a:lnTo>
                    <a:pt x="1330" y="1588"/>
                  </a:lnTo>
                  <a:lnTo>
                    <a:pt x="1298" y="1566"/>
                  </a:lnTo>
                  <a:lnTo>
                    <a:pt x="1268" y="1545"/>
                  </a:lnTo>
                  <a:lnTo>
                    <a:pt x="1238" y="1524"/>
                  </a:lnTo>
                  <a:lnTo>
                    <a:pt x="1211" y="1504"/>
                  </a:lnTo>
                  <a:lnTo>
                    <a:pt x="1188" y="1483"/>
                  </a:lnTo>
                  <a:lnTo>
                    <a:pt x="1167" y="1465"/>
                  </a:lnTo>
                  <a:lnTo>
                    <a:pt x="1148" y="1449"/>
                  </a:lnTo>
                  <a:lnTo>
                    <a:pt x="1132" y="1434"/>
                  </a:lnTo>
                  <a:lnTo>
                    <a:pt x="1112" y="1419"/>
                  </a:lnTo>
                  <a:lnTo>
                    <a:pt x="1092" y="1401"/>
                  </a:lnTo>
                  <a:lnTo>
                    <a:pt x="1071" y="1383"/>
                  </a:lnTo>
                  <a:lnTo>
                    <a:pt x="1048" y="1365"/>
                  </a:lnTo>
                  <a:lnTo>
                    <a:pt x="1026" y="1347"/>
                  </a:lnTo>
                  <a:lnTo>
                    <a:pt x="1002" y="1328"/>
                  </a:lnTo>
                  <a:lnTo>
                    <a:pt x="979" y="1310"/>
                  </a:lnTo>
                  <a:lnTo>
                    <a:pt x="973" y="1315"/>
                  </a:lnTo>
                  <a:lnTo>
                    <a:pt x="968" y="1321"/>
                  </a:lnTo>
                  <a:lnTo>
                    <a:pt x="984" y="1349"/>
                  </a:lnTo>
                  <a:lnTo>
                    <a:pt x="1001" y="1377"/>
                  </a:lnTo>
                  <a:lnTo>
                    <a:pt x="1018" y="1406"/>
                  </a:lnTo>
                  <a:lnTo>
                    <a:pt x="1034" y="1433"/>
                  </a:lnTo>
                  <a:lnTo>
                    <a:pt x="1050" y="1462"/>
                  </a:lnTo>
                  <a:lnTo>
                    <a:pt x="1067" y="1491"/>
                  </a:lnTo>
                  <a:lnTo>
                    <a:pt x="1083" y="1521"/>
                  </a:lnTo>
                  <a:lnTo>
                    <a:pt x="1098" y="1551"/>
                  </a:lnTo>
                  <a:lnTo>
                    <a:pt x="1107" y="1569"/>
                  </a:lnTo>
                  <a:lnTo>
                    <a:pt x="1118" y="1593"/>
                  </a:lnTo>
                  <a:lnTo>
                    <a:pt x="1128" y="1620"/>
                  </a:lnTo>
                  <a:lnTo>
                    <a:pt x="1138" y="1651"/>
                  </a:lnTo>
                  <a:lnTo>
                    <a:pt x="1147" y="1684"/>
                  </a:lnTo>
                  <a:lnTo>
                    <a:pt x="1154" y="1718"/>
                  </a:lnTo>
                  <a:lnTo>
                    <a:pt x="1158" y="1735"/>
                  </a:lnTo>
                  <a:lnTo>
                    <a:pt x="1161" y="1752"/>
                  </a:lnTo>
                  <a:lnTo>
                    <a:pt x="1164" y="1769"/>
                  </a:lnTo>
                  <a:lnTo>
                    <a:pt x="1165" y="1786"/>
                  </a:lnTo>
                  <a:lnTo>
                    <a:pt x="1166" y="1802"/>
                  </a:lnTo>
                  <a:lnTo>
                    <a:pt x="1166" y="1819"/>
                  </a:lnTo>
                  <a:lnTo>
                    <a:pt x="1166" y="1834"/>
                  </a:lnTo>
                  <a:lnTo>
                    <a:pt x="1164" y="1849"/>
                  </a:lnTo>
                  <a:lnTo>
                    <a:pt x="1160" y="1863"/>
                  </a:lnTo>
                  <a:lnTo>
                    <a:pt x="1157" y="1876"/>
                  </a:lnTo>
                  <a:lnTo>
                    <a:pt x="1152" y="1889"/>
                  </a:lnTo>
                  <a:lnTo>
                    <a:pt x="1146" y="1900"/>
                  </a:lnTo>
                  <a:lnTo>
                    <a:pt x="1139" y="1910"/>
                  </a:lnTo>
                  <a:lnTo>
                    <a:pt x="1131" y="1919"/>
                  </a:lnTo>
                  <a:lnTo>
                    <a:pt x="1121" y="1926"/>
                  </a:lnTo>
                  <a:lnTo>
                    <a:pt x="1109" y="1932"/>
                  </a:lnTo>
                  <a:lnTo>
                    <a:pt x="1097" y="1936"/>
                  </a:lnTo>
                  <a:lnTo>
                    <a:pt x="1083" y="1938"/>
                  </a:lnTo>
                  <a:lnTo>
                    <a:pt x="1067" y="1939"/>
                  </a:lnTo>
                  <a:lnTo>
                    <a:pt x="1049" y="1938"/>
                  </a:lnTo>
                  <a:lnTo>
                    <a:pt x="1039" y="1936"/>
                  </a:lnTo>
                  <a:lnTo>
                    <a:pt x="1028" y="1933"/>
                  </a:lnTo>
                  <a:lnTo>
                    <a:pt x="1018" y="1928"/>
                  </a:lnTo>
                  <a:lnTo>
                    <a:pt x="1007" y="1923"/>
                  </a:lnTo>
                  <a:lnTo>
                    <a:pt x="996" y="1917"/>
                  </a:lnTo>
                  <a:lnTo>
                    <a:pt x="986" y="1908"/>
                  </a:lnTo>
                  <a:lnTo>
                    <a:pt x="975" y="1900"/>
                  </a:lnTo>
                  <a:lnTo>
                    <a:pt x="965" y="1891"/>
                  </a:lnTo>
                  <a:lnTo>
                    <a:pt x="954" y="1880"/>
                  </a:lnTo>
                  <a:lnTo>
                    <a:pt x="944" y="1870"/>
                  </a:lnTo>
                  <a:lnTo>
                    <a:pt x="934" y="1858"/>
                  </a:lnTo>
                  <a:lnTo>
                    <a:pt x="924" y="1846"/>
                  </a:lnTo>
                  <a:lnTo>
                    <a:pt x="903" y="1821"/>
                  </a:lnTo>
                  <a:lnTo>
                    <a:pt x="884" y="1793"/>
                  </a:lnTo>
                  <a:lnTo>
                    <a:pt x="866" y="1766"/>
                  </a:lnTo>
                  <a:lnTo>
                    <a:pt x="849" y="1737"/>
                  </a:lnTo>
                  <a:lnTo>
                    <a:pt x="833" y="1709"/>
                  </a:lnTo>
                  <a:lnTo>
                    <a:pt x="818" y="1681"/>
                  </a:lnTo>
                  <a:lnTo>
                    <a:pt x="804" y="1655"/>
                  </a:lnTo>
                  <a:lnTo>
                    <a:pt x="792" y="1630"/>
                  </a:lnTo>
                  <a:lnTo>
                    <a:pt x="783" y="1608"/>
                  </a:lnTo>
                  <a:lnTo>
                    <a:pt x="775" y="1589"/>
                  </a:lnTo>
                  <a:lnTo>
                    <a:pt x="760" y="1557"/>
                  </a:lnTo>
                  <a:lnTo>
                    <a:pt x="744" y="1521"/>
                  </a:lnTo>
                  <a:lnTo>
                    <a:pt x="725" y="1482"/>
                  </a:lnTo>
                  <a:lnTo>
                    <a:pt x="705" y="1443"/>
                  </a:lnTo>
                  <a:lnTo>
                    <a:pt x="685" y="1443"/>
                  </a:lnTo>
                  <a:lnTo>
                    <a:pt x="666" y="1441"/>
                  </a:lnTo>
                  <a:lnTo>
                    <a:pt x="646" y="1438"/>
                  </a:lnTo>
                  <a:lnTo>
                    <a:pt x="627" y="1433"/>
                  </a:lnTo>
                  <a:lnTo>
                    <a:pt x="607" y="1428"/>
                  </a:lnTo>
                  <a:lnTo>
                    <a:pt x="589" y="1422"/>
                  </a:lnTo>
                  <a:lnTo>
                    <a:pt x="571" y="1414"/>
                  </a:lnTo>
                  <a:lnTo>
                    <a:pt x="553" y="1406"/>
                  </a:lnTo>
                  <a:lnTo>
                    <a:pt x="536" y="1397"/>
                  </a:lnTo>
                  <a:lnTo>
                    <a:pt x="519" y="1387"/>
                  </a:lnTo>
                  <a:lnTo>
                    <a:pt x="502" y="1376"/>
                  </a:lnTo>
                  <a:lnTo>
                    <a:pt x="486" y="1364"/>
                  </a:lnTo>
                  <a:lnTo>
                    <a:pt x="470" y="1351"/>
                  </a:lnTo>
                  <a:lnTo>
                    <a:pt x="454" y="1338"/>
                  </a:lnTo>
                  <a:lnTo>
                    <a:pt x="440" y="1324"/>
                  </a:lnTo>
                  <a:lnTo>
                    <a:pt x="426" y="1309"/>
                  </a:lnTo>
                  <a:lnTo>
                    <a:pt x="413" y="1294"/>
                  </a:lnTo>
                  <a:lnTo>
                    <a:pt x="399" y="1278"/>
                  </a:lnTo>
                  <a:lnTo>
                    <a:pt x="386" y="1262"/>
                  </a:lnTo>
                  <a:lnTo>
                    <a:pt x="374" y="1245"/>
                  </a:lnTo>
                  <a:lnTo>
                    <a:pt x="363" y="1228"/>
                  </a:lnTo>
                  <a:lnTo>
                    <a:pt x="351" y="1210"/>
                  </a:lnTo>
                  <a:lnTo>
                    <a:pt x="341" y="1192"/>
                  </a:lnTo>
                  <a:lnTo>
                    <a:pt x="331" y="1174"/>
                  </a:lnTo>
                  <a:lnTo>
                    <a:pt x="322" y="1156"/>
                  </a:lnTo>
                  <a:lnTo>
                    <a:pt x="313" y="1136"/>
                  </a:lnTo>
                  <a:lnTo>
                    <a:pt x="304" y="1117"/>
                  </a:lnTo>
                  <a:lnTo>
                    <a:pt x="297" y="1098"/>
                  </a:lnTo>
                  <a:lnTo>
                    <a:pt x="291" y="1079"/>
                  </a:lnTo>
                  <a:lnTo>
                    <a:pt x="285" y="1060"/>
                  </a:lnTo>
                  <a:lnTo>
                    <a:pt x="280" y="1041"/>
                  </a:lnTo>
                  <a:lnTo>
                    <a:pt x="275" y="1022"/>
                  </a:lnTo>
                  <a:lnTo>
                    <a:pt x="255" y="1031"/>
                  </a:lnTo>
                  <a:lnTo>
                    <a:pt x="236" y="1040"/>
                  </a:lnTo>
                  <a:lnTo>
                    <a:pt x="216" y="1048"/>
                  </a:lnTo>
                  <a:lnTo>
                    <a:pt x="195" y="1054"/>
                  </a:lnTo>
                  <a:lnTo>
                    <a:pt x="174" y="1060"/>
                  </a:lnTo>
                  <a:lnTo>
                    <a:pt x="152" y="1065"/>
                  </a:lnTo>
                  <a:lnTo>
                    <a:pt x="132" y="1068"/>
                  </a:lnTo>
                  <a:lnTo>
                    <a:pt x="109" y="1069"/>
                  </a:lnTo>
                  <a:lnTo>
                    <a:pt x="97" y="1057"/>
                  </a:lnTo>
                  <a:lnTo>
                    <a:pt x="84" y="1042"/>
                  </a:lnTo>
                  <a:lnTo>
                    <a:pt x="73" y="1025"/>
                  </a:lnTo>
                  <a:lnTo>
                    <a:pt x="61" y="1006"/>
                  </a:lnTo>
                  <a:lnTo>
                    <a:pt x="51" y="986"/>
                  </a:lnTo>
                  <a:lnTo>
                    <a:pt x="42" y="965"/>
                  </a:lnTo>
                  <a:lnTo>
                    <a:pt x="34" y="944"/>
                  </a:lnTo>
                  <a:lnTo>
                    <a:pt x="26" y="921"/>
                  </a:lnTo>
                  <a:lnTo>
                    <a:pt x="20" y="899"/>
                  </a:lnTo>
                  <a:lnTo>
                    <a:pt x="14" y="877"/>
                  </a:lnTo>
                  <a:lnTo>
                    <a:pt x="8" y="854"/>
                  </a:lnTo>
                  <a:lnTo>
                    <a:pt x="5" y="833"/>
                  </a:lnTo>
                  <a:lnTo>
                    <a:pt x="2" y="813"/>
                  </a:lnTo>
                  <a:lnTo>
                    <a:pt x="0" y="793"/>
                  </a:lnTo>
                  <a:lnTo>
                    <a:pt x="0" y="775"/>
                  </a:lnTo>
                  <a:lnTo>
                    <a:pt x="1" y="759"/>
                  </a:lnTo>
                  <a:close/>
                </a:path>
              </a:pathLst>
            </a:custGeom>
            <a:solidFill>
              <a:srgbClr val="EFBB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-55563" y="1000125"/>
              <a:ext cx="2051050" cy="384175"/>
            </a:xfrm>
            <a:custGeom>
              <a:avLst/>
              <a:gdLst/>
              <a:ahLst/>
              <a:cxnLst>
                <a:cxn ang="0">
                  <a:pos x="3841" y="2181"/>
                </a:cxn>
                <a:cxn ang="0">
                  <a:pos x="3676" y="2171"/>
                </a:cxn>
                <a:cxn ang="0">
                  <a:pos x="3500" y="2155"/>
                </a:cxn>
                <a:cxn ang="0">
                  <a:pos x="3281" y="2130"/>
                </a:cxn>
                <a:cxn ang="0">
                  <a:pos x="3025" y="2090"/>
                </a:cxn>
                <a:cxn ang="0">
                  <a:pos x="2740" y="2036"/>
                </a:cxn>
                <a:cxn ang="0">
                  <a:pos x="2434" y="1965"/>
                </a:cxn>
                <a:cxn ang="0">
                  <a:pos x="2113" y="1872"/>
                </a:cxn>
                <a:cxn ang="0">
                  <a:pos x="1786" y="1756"/>
                </a:cxn>
                <a:cxn ang="0">
                  <a:pos x="1458" y="1614"/>
                </a:cxn>
                <a:cxn ang="0">
                  <a:pos x="1140" y="1445"/>
                </a:cxn>
                <a:cxn ang="0">
                  <a:pos x="836" y="1245"/>
                </a:cxn>
                <a:cxn ang="0">
                  <a:pos x="555" y="1012"/>
                </a:cxn>
                <a:cxn ang="0">
                  <a:pos x="304" y="744"/>
                </a:cxn>
                <a:cxn ang="0">
                  <a:pos x="91" y="436"/>
                </a:cxn>
                <a:cxn ang="0">
                  <a:pos x="1007" y="0"/>
                </a:cxn>
                <a:cxn ang="0">
                  <a:pos x="1091" y="57"/>
                </a:cxn>
                <a:cxn ang="0">
                  <a:pos x="1319" y="208"/>
                </a:cxn>
                <a:cxn ang="0">
                  <a:pos x="1478" y="311"/>
                </a:cxn>
                <a:cxn ang="0">
                  <a:pos x="1660" y="425"/>
                </a:cxn>
                <a:cxn ang="0">
                  <a:pos x="1861" y="547"/>
                </a:cxn>
                <a:cxn ang="0">
                  <a:pos x="2078" y="674"/>
                </a:cxn>
                <a:cxn ang="0">
                  <a:pos x="2305" y="800"/>
                </a:cxn>
                <a:cxn ang="0">
                  <a:pos x="2539" y="925"/>
                </a:cxn>
                <a:cxn ang="0">
                  <a:pos x="2776" y="1042"/>
                </a:cxn>
                <a:cxn ang="0">
                  <a:pos x="3010" y="1148"/>
                </a:cxn>
                <a:cxn ang="0">
                  <a:pos x="3239" y="1240"/>
                </a:cxn>
                <a:cxn ang="0">
                  <a:pos x="3457" y="1313"/>
                </a:cxn>
                <a:cxn ang="0">
                  <a:pos x="3661" y="1364"/>
                </a:cxn>
                <a:cxn ang="0">
                  <a:pos x="3846" y="1389"/>
                </a:cxn>
                <a:cxn ang="0">
                  <a:pos x="3848" y="1410"/>
                </a:cxn>
                <a:cxn ang="0">
                  <a:pos x="3851" y="1468"/>
                </a:cxn>
                <a:cxn ang="0">
                  <a:pos x="3856" y="1555"/>
                </a:cxn>
                <a:cxn ang="0">
                  <a:pos x="3862" y="1665"/>
                </a:cxn>
                <a:cxn ang="0">
                  <a:pos x="3867" y="1789"/>
                </a:cxn>
                <a:cxn ang="0">
                  <a:pos x="3871" y="1922"/>
                </a:cxn>
                <a:cxn ang="0">
                  <a:pos x="3875" y="2055"/>
                </a:cxn>
                <a:cxn ang="0">
                  <a:pos x="3875" y="2182"/>
                </a:cxn>
              </a:cxnLst>
              <a:rect l="0" t="0" r="r" b="b"/>
              <a:pathLst>
                <a:path w="3875" h="2182">
                  <a:moveTo>
                    <a:pt x="3875" y="2182"/>
                  </a:moveTo>
                  <a:lnTo>
                    <a:pt x="3841" y="2181"/>
                  </a:lnTo>
                  <a:lnTo>
                    <a:pt x="3745" y="2176"/>
                  </a:lnTo>
                  <a:lnTo>
                    <a:pt x="3676" y="2171"/>
                  </a:lnTo>
                  <a:lnTo>
                    <a:pt x="3594" y="2165"/>
                  </a:lnTo>
                  <a:lnTo>
                    <a:pt x="3500" y="2155"/>
                  </a:lnTo>
                  <a:lnTo>
                    <a:pt x="3395" y="2143"/>
                  </a:lnTo>
                  <a:lnTo>
                    <a:pt x="3281" y="2130"/>
                  </a:lnTo>
                  <a:lnTo>
                    <a:pt x="3157" y="2112"/>
                  </a:lnTo>
                  <a:lnTo>
                    <a:pt x="3025" y="2090"/>
                  </a:lnTo>
                  <a:lnTo>
                    <a:pt x="2886" y="2066"/>
                  </a:lnTo>
                  <a:lnTo>
                    <a:pt x="2740" y="2036"/>
                  </a:lnTo>
                  <a:lnTo>
                    <a:pt x="2589" y="2003"/>
                  </a:lnTo>
                  <a:lnTo>
                    <a:pt x="2434" y="1965"/>
                  </a:lnTo>
                  <a:lnTo>
                    <a:pt x="2275" y="1921"/>
                  </a:lnTo>
                  <a:lnTo>
                    <a:pt x="2113" y="1872"/>
                  </a:lnTo>
                  <a:lnTo>
                    <a:pt x="1950" y="1817"/>
                  </a:lnTo>
                  <a:lnTo>
                    <a:pt x="1786" y="1756"/>
                  </a:lnTo>
                  <a:lnTo>
                    <a:pt x="1622" y="1689"/>
                  </a:lnTo>
                  <a:lnTo>
                    <a:pt x="1458" y="1614"/>
                  </a:lnTo>
                  <a:lnTo>
                    <a:pt x="1298" y="1534"/>
                  </a:lnTo>
                  <a:lnTo>
                    <a:pt x="1140" y="1445"/>
                  </a:lnTo>
                  <a:lnTo>
                    <a:pt x="986" y="1349"/>
                  </a:lnTo>
                  <a:lnTo>
                    <a:pt x="836" y="1245"/>
                  </a:lnTo>
                  <a:lnTo>
                    <a:pt x="692" y="1133"/>
                  </a:lnTo>
                  <a:lnTo>
                    <a:pt x="555" y="1012"/>
                  </a:lnTo>
                  <a:lnTo>
                    <a:pt x="426" y="882"/>
                  </a:lnTo>
                  <a:lnTo>
                    <a:pt x="304" y="744"/>
                  </a:lnTo>
                  <a:lnTo>
                    <a:pt x="192" y="595"/>
                  </a:lnTo>
                  <a:lnTo>
                    <a:pt x="91" y="436"/>
                  </a:lnTo>
                  <a:lnTo>
                    <a:pt x="0" y="268"/>
                  </a:lnTo>
                  <a:lnTo>
                    <a:pt x="1007" y="0"/>
                  </a:lnTo>
                  <a:lnTo>
                    <a:pt x="1029" y="15"/>
                  </a:lnTo>
                  <a:lnTo>
                    <a:pt x="1091" y="57"/>
                  </a:lnTo>
                  <a:lnTo>
                    <a:pt x="1189" y="123"/>
                  </a:lnTo>
                  <a:lnTo>
                    <a:pt x="1319" y="208"/>
                  </a:lnTo>
                  <a:lnTo>
                    <a:pt x="1396" y="257"/>
                  </a:lnTo>
                  <a:lnTo>
                    <a:pt x="1478" y="311"/>
                  </a:lnTo>
                  <a:lnTo>
                    <a:pt x="1566" y="366"/>
                  </a:lnTo>
                  <a:lnTo>
                    <a:pt x="1660" y="425"/>
                  </a:lnTo>
                  <a:lnTo>
                    <a:pt x="1758" y="485"/>
                  </a:lnTo>
                  <a:lnTo>
                    <a:pt x="1861" y="547"/>
                  </a:lnTo>
                  <a:lnTo>
                    <a:pt x="1967" y="610"/>
                  </a:lnTo>
                  <a:lnTo>
                    <a:pt x="2078" y="674"/>
                  </a:lnTo>
                  <a:lnTo>
                    <a:pt x="2190" y="737"/>
                  </a:lnTo>
                  <a:lnTo>
                    <a:pt x="2305" y="800"/>
                  </a:lnTo>
                  <a:lnTo>
                    <a:pt x="2421" y="863"/>
                  </a:lnTo>
                  <a:lnTo>
                    <a:pt x="2539" y="925"/>
                  </a:lnTo>
                  <a:lnTo>
                    <a:pt x="2657" y="984"/>
                  </a:lnTo>
                  <a:lnTo>
                    <a:pt x="2776" y="1042"/>
                  </a:lnTo>
                  <a:lnTo>
                    <a:pt x="2893" y="1097"/>
                  </a:lnTo>
                  <a:lnTo>
                    <a:pt x="3010" y="1148"/>
                  </a:lnTo>
                  <a:lnTo>
                    <a:pt x="3126" y="1196"/>
                  </a:lnTo>
                  <a:lnTo>
                    <a:pt x="3239" y="1240"/>
                  </a:lnTo>
                  <a:lnTo>
                    <a:pt x="3350" y="1279"/>
                  </a:lnTo>
                  <a:lnTo>
                    <a:pt x="3457" y="1313"/>
                  </a:lnTo>
                  <a:lnTo>
                    <a:pt x="3561" y="1342"/>
                  </a:lnTo>
                  <a:lnTo>
                    <a:pt x="3661" y="1364"/>
                  </a:lnTo>
                  <a:lnTo>
                    <a:pt x="3756" y="1380"/>
                  </a:lnTo>
                  <a:lnTo>
                    <a:pt x="3846" y="1389"/>
                  </a:lnTo>
                  <a:lnTo>
                    <a:pt x="3847" y="1394"/>
                  </a:lnTo>
                  <a:lnTo>
                    <a:pt x="3848" y="1410"/>
                  </a:lnTo>
                  <a:lnTo>
                    <a:pt x="3849" y="1435"/>
                  </a:lnTo>
                  <a:lnTo>
                    <a:pt x="3851" y="1468"/>
                  </a:lnTo>
                  <a:lnTo>
                    <a:pt x="3854" y="1508"/>
                  </a:lnTo>
                  <a:lnTo>
                    <a:pt x="3856" y="1555"/>
                  </a:lnTo>
                  <a:lnTo>
                    <a:pt x="3859" y="1607"/>
                  </a:lnTo>
                  <a:lnTo>
                    <a:pt x="3862" y="1665"/>
                  </a:lnTo>
                  <a:lnTo>
                    <a:pt x="3864" y="1725"/>
                  </a:lnTo>
                  <a:lnTo>
                    <a:pt x="3867" y="1789"/>
                  </a:lnTo>
                  <a:lnTo>
                    <a:pt x="3869" y="1855"/>
                  </a:lnTo>
                  <a:lnTo>
                    <a:pt x="3871" y="1922"/>
                  </a:lnTo>
                  <a:lnTo>
                    <a:pt x="3873" y="1989"/>
                  </a:lnTo>
                  <a:lnTo>
                    <a:pt x="3875" y="2055"/>
                  </a:lnTo>
                  <a:lnTo>
                    <a:pt x="3875" y="2120"/>
                  </a:lnTo>
                  <a:lnTo>
                    <a:pt x="3875" y="2182"/>
                  </a:lnTo>
                  <a:close/>
                </a:path>
              </a:pathLst>
            </a:custGeom>
            <a:solidFill>
              <a:srgbClr val="8CA6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-55563" y="1027113"/>
              <a:ext cx="2051050" cy="357188"/>
            </a:xfrm>
            <a:custGeom>
              <a:avLst/>
              <a:gdLst/>
              <a:ahLst/>
              <a:cxnLst>
                <a:cxn ang="0">
                  <a:pos x="3868" y="1659"/>
                </a:cxn>
                <a:cxn ang="0">
                  <a:pos x="3871" y="1767"/>
                </a:cxn>
                <a:cxn ang="0">
                  <a:pos x="3873" y="1875"/>
                </a:cxn>
                <a:cxn ang="0">
                  <a:pos x="3875" y="1980"/>
                </a:cxn>
                <a:cxn ang="0">
                  <a:pos x="3841" y="2029"/>
                </a:cxn>
                <a:cxn ang="0">
                  <a:pos x="3676" y="2019"/>
                </a:cxn>
                <a:cxn ang="0">
                  <a:pos x="3500" y="2003"/>
                </a:cxn>
                <a:cxn ang="0">
                  <a:pos x="3281" y="1978"/>
                </a:cxn>
                <a:cxn ang="0">
                  <a:pos x="3025" y="1938"/>
                </a:cxn>
                <a:cxn ang="0">
                  <a:pos x="2740" y="1884"/>
                </a:cxn>
                <a:cxn ang="0">
                  <a:pos x="2434" y="1813"/>
                </a:cxn>
                <a:cxn ang="0">
                  <a:pos x="2113" y="1720"/>
                </a:cxn>
                <a:cxn ang="0">
                  <a:pos x="1786" y="1604"/>
                </a:cxn>
                <a:cxn ang="0">
                  <a:pos x="1458" y="1462"/>
                </a:cxn>
                <a:cxn ang="0">
                  <a:pos x="1140" y="1293"/>
                </a:cxn>
                <a:cxn ang="0">
                  <a:pos x="836" y="1093"/>
                </a:cxn>
                <a:cxn ang="0">
                  <a:pos x="555" y="860"/>
                </a:cxn>
                <a:cxn ang="0">
                  <a:pos x="304" y="592"/>
                </a:cxn>
                <a:cxn ang="0">
                  <a:pos x="91" y="284"/>
                </a:cxn>
                <a:cxn ang="0">
                  <a:pos x="435" y="0"/>
                </a:cxn>
                <a:cxn ang="0">
                  <a:pos x="588" y="193"/>
                </a:cxn>
                <a:cxn ang="0">
                  <a:pos x="751" y="374"/>
                </a:cxn>
                <a:cxn ang="0">
                  <a:pos x="926" y="544"/>
                </a:cxn>
                <a:cxn ang="0">
                  <a:pos x="1110" y="701"/>
                </a:cxn>
                <a:cxn ang="0">
                  <a:pos x="1304" y="846"/>
                </a:cxn>
                <a:cxn ang="0">
                  <a:pos x="1506" y="980"/>
                </a:cxn>
                <a:cxn ang="0">
                  <a:pos x="1716" y="1102"/>
                </a:cxn>
                <a:cxn ang="0">
                  <a:pos x="1934" y="1210"/>
                </a:cxn>
                <a:cxn ang="0">
                  <a:pos x="2158" y="1306"/>
                </a:cxn>
                <a:cxn ang="0">
                  <a:pos x="2389" y="1389"/>
                </a:cxn>
                <a:cxn ang="0">
                  <a:pos x="2625" y="1458"/>
                </a:cxn>
                <a:cxn ang="0">
                  <a:pos x="2865" y="1516"/>
                </a:cxn>
                <a:cxn ang="0">
                  <a:pos x="3110" y="1558"/>
                </a:cxn>
                <a:cxn ang="0">
                  <a:pos x="3359" y="1588"/>
                </a:cxn>
                <a:cxn ang="0">
                  <a:pos x="3611" y="1604"/>
                </a:cxn>
                <a:cxn ang="0">
                  <a:pos x="3866" y="1606"/>
                </a:cxn>
              </a:cxnLst>
              <a:rect l="0" t="0" r="r" b="b"/>
              <a:pathLst>
                <a:path w="3875" h="2030">
                  <a:moveTo>
                    <a:pt x="3866" y="1606"/>
                  </a:moveTo>
                  <a:lnTo>
                    <a:pt x="3868" y="1659"/>
                  </a:lnTo>
                  <a:lnTo>
                    <a:pt x="3870" y="1713"/>
                  </a:lnTo>
                  <a:lnTo>
                    <a:pt x="3871" y="1767"/>
                  </a:lnTo>
                  <a:lnTo>
                    <a:pt x="3872" y="1821"/>
                  </a:lnTo>
                  <a:lnTo>
                    <a:pt x="3873" y="1875"/>
                  </a:lnTo>
                  <a:lnTo>
                    <a:pt x="3875" y="1929"/>
                  </a:lnTo>
                  <a:lnTo>
                    <a:pt x="3875" y="1980"/>
                  </a:lnTo>
                  <a:lnTo>
                    <a:pt x="3875" y="2030"/>
                  </a:lnTo>
                  <a:lnTo>
                    <a:pt x="3841" y="2029"/>
                  </a:lnTo>
                  <a:lnTo>
                    <a:pt x="3745" y="2024"/>
                  </a:lnTo>
                  <a:lnTo>
                    <a:pt x="3676" y="2019"/>
                  </a:lnTo>
                  <a:lnTo>
                    <a:pt x="3594" y="2013"/>
                  </a:lnTo>
                  <a:lnTo>
                    <a:pt x="3500" y="2003"/>
                  </a:lnTo>
                  <a:lnTo>
                    <a:pt x="3395" y="1991"/>
                  </a:lnTo>
                  <a:lnTo>
                    <a:pt x="3281" y="1978"/>
                  </a:lnTo>
                  <a:lnTo>
                    <a:pt x="3157" y="1960"/>
                  </a:lnTo>
                  <a:lnTo>
                    <a:pt x="3025" y="1938"/>
                  </a:lnTo>
                  <a:lnTo>
                    <a:pt x="2886" y="1914"/>
                  </a:lnTo>
                  <a:lnTo>
                    <a:pt x="2740" y="1884"/>
                  </a:lnTo>
                  <a:lnTo>
                    <a:pt x="2589" y="1851"/>
                  </a:lnTo>
                  <a:lnTo>
                    <a:pt x="2434" y="1813"/>
                  </a:lnTo>
                  <a:lnTo>
                    <a:pt x="2275" y="1769"/>
                  </a:lnTo>
                  <a:lnTo>
                    <a:pt x="2113" y="1720"/>
                  </a:lnTo>
                  <a:lnTo>
                    <a:pt x="1950" y="1665"/>
                  </a:lnTo>
                  <a:lnTo>
                    <a:pt x="1786" y="1604"/>
                  </a:lnTo>
                  <a:lnTo>
                    <a:pt x="1622" y="1537"/>
                  </a:lnTo>
                  <a:lnTo>
                    <a:pt x="1458" y="1462"/>
                  </a:lnTo>
                  <a:lnTo>
                    <a:pt x="1298" y="1382"/>
                  </a:lnTo>
                  <a:lnTo>
                    <a:pt x="1140" y="1293"/>
                  </a:lnTo>
                  <a:lnTo>
                    <a:pt x="986" y="1197"/>
                  </a:lnTo>
                  <a:lnTo>
                    <a:pt x="836" y="1093"/>
                  </a:lnTo>
                  <a:lnTo>
                    <a:pt x="692" y="981"/>
                  </a:lnTo>
                  <a:lnTo>
                    <a:pt x="555" y="860"/>
                  </a:lnTo>
                  <a:lnTo>
                    <a:pt x="426" y="730"/>
                  </a:lnTo>
                  <a:lnTo>
                    <a:pt x="304" y="592"/>
                  </a:lnTo>
                  <a:lnTo>
                    <a:pt x="192" y="443"/>
                  </a:lnTo>
                  <a:lnTo>
                    <a:pt x="91" y="284"/>
                  </a:lnTo>
                  <a:lnTo>
                    <a:pt x="0" y="116"/>
                  </a:lnTo>
                  <a:lnTo>
                    <a:pt x="435" y="0"/>
                  </a:lnTo>
                  <a:lnTo>
                    <a:pt x="509" y="98"/>
                  </a:lnTo>
                  <a:lnTo>
                    <a:pt x="588" y="193"/>
                  </a:lnTo>
                  <a:lnTo>
                    <a:pt x="668" y="285"/>
                  </a:lnTo>
                  <a:lnTo>
                    <a:pt x="751" y="374"/>
                  </a:lnTo>
                  <a:lnTo>
                    <a:pt x="838" y="460"/>
                  </a:lnTo>
                  <a:lnTo>
                    <a:pt x="926" y="544"/>
                  </a:lnTo>
                  <a:lnTo>
                    <a:pt x="1017" y="624"/>
                  </a:lnTo>
                  <a:lnTo>
                    <a:pt x="1110" y="701"/>
                  </a:lnTo>
                  <a:lnTo>
                    <a:pt x="1206" y="776"/>
                  </a:lnTo>
                  <a:lnTo>
                    <a:pt x="1304" y="846"/>
                  </a:lnTo>
                  <a:lnTo>
                    <a:pt x="1404" y="915"/>
                  </a:lnTo>
                  <a:lnTo>
                    <a:pt x="1506" y="980"/>
                  </a:lnTo>
                  <a:lnTo>
                    <a:pt x="1610" y="1042"/>
                  </a:lnTo>
                  <a:lnTo>
                    <a:pt x="1716" y="1102"/>
                  </a:lnTo>
                  <a:lnTo>
                    <a:pt x="1825" y="1157"/>
                  </a:lnTo>
                  <a:lnTo>
                    <a:pt x="1934" y="1210"/>
                  </a:lnTo>
                  <a:lnTo>
                    <a:pt x="2045" y="1259"/>
                  </a:lnTo>
                  <a:lnTo>
                    <a:pt x="2158" y="1306"/>
                  </a:lnTo>
                  <a:lnTo>
                    <a:pt x="2273" y="1349"/>
                  </a:lnTo>
                  <a:lnTo>
                    <a:pt x="2389" y="1389"/>
                  </a:lnTo>
                  <a:lnTo>
                    <a:pt x="2506" y="1425"/>
                  </a:lnTo>
                  <a:lnTo>
                    <a:pt x="2625" y="1458"/>
                  </a:lnTo>
                  <a:lnTo>
                    <a:pt x="2744" y="1489"/>
                  </a:lnTo>
                  <a:lnTo>
                    <a:pt x="2865" y="1516"/>
                  </a:lnTo>
                  <a:lnTo>
                    <a:pt x="2988" y="1539"/>
                  </a:lnTo>
                  <a:lnTo>
                    <a:pt x="3110" y="1558"/>
                  </a:lnTo>
                  <a:lnTo>
                    <a:pt x="3235" y="1575"/>
                  </a:lnTo>
                  <a:lnTo>
                    <a:pt x="3359" y="1588"/>
                  </a:lnTo>
                  <a:lnTo>
                    <a:pt x="3486" y="1598"/>
                  </a:lnTo>
                  <a:lnTo>
                    <a:pt x="3611" y="1604"/>
                  </a:lnTo>
                  <a:lnTo>
                    <a:pt x="3739" y="1607"/>
                  </a:lnTo>
                  <a:lnTo>
                    <a:pt x="3866" y="1606"/>
                  </a:lnTo>
                  <a:close/>
                </a:path>
              </a:pathLst>
            </a:custGeom>
            <a:solidFill>
              <a:srgbClr val="6F8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-323850" y="850900"/>
              <a:ext cx="439738" cy="206375"/>
            </a:xfrm>
            <a:custGeom>
              <a:avLst/>
              <a:gdLst/>
              <a:ahLst/>
              <a:cxnLst>
                <a:cxn ang="0">
                  <a:pos x="797" y="289"/>
                </a:cxn>
                <a:cxn ang="0">
                  <a:pos x="770" y="223"/>
                </a:cxn>
                <a:cxn ang="0">
                  <a:pos x="735" y="165"/>
                </a:cxn>
                <a:cxn ang="0">
                  <a:pos x="693" y="116"/>
                </a:cxn>
                <a:cxn ang="0">
                  <a:pos x="646" y="75"/>
                </a:cxn>
                <a:cxn ang="0">
                  <a:pos x="593" y="43"/>
                </a:cxn>
                <a:cxn ang="0">
                  <a:pos x="537" y="20"/>
                </a:cxn>
                <a:cxn ang="0">
                  <a:pos x="478" y="5"/>
                </a:cxn>
                <a:cxn ang="0">
                  <a:pos x="417" y="0"/>
                </a:cxn>
                <a:cxn ang="0">
                  <a:pos x="357" y="4"/>
                </a:cxn>
                <a:cxn ang="0">
                  <a:pos x="298" y="17"/>
                </a:cxn>
                <a:cxn ang="0">
                  <a:pos x="241" y="39"/>
                </a:cxn>
                <a:cxn ang="0">
                  <a:pos x="187" y="71"/>
                </a:cxn>
                <a:cxn ang="0">
                  <a:pos x="137" y="112"/>
                </a:cxn>
                <a:cxn ang="0">
                  <a:pos x="92" y="164"/>
                </a:cxn>
                <a:cxn ang="0">
                  <a:pos x="54" y="224"/>
                </a:cxn>
                <a:cxn ang="0">
                  <a:pos x="22" y="301"/>
                </a:cxn>
                <a:cxn ang="0">
                  <a:pos x="4" y="391"/>
                </a:cxn>
                <a:cxn ang="0">
                  <a:pos x="0" y="485"/>
                </a:cxn>
                <a:cxn ang="0">
                  <a:pos x="10" y="582"/>
                </a:cxn>
                <a:cxn ang="0">
                  <a:pos x="34" y="678"/>
                </a:cxn>
                <a:cxn ang="0">
                  <a:pos x="69" y="772"/>
                </a:cxn>
                <a:cxn ang="0">
                  <a:pos x="114" y="861"/>
                </a:cxn>
                <a:cxn ang="0">
                  <a:pos x="169" y="944"/>
                </a:cxn>
                <a:cxn ang="0">
                  <a:pos x="232" y="1017"/>
                </a:cxn>
                <a:cxn ang="0">
                  <a:pos x="301" y="1079"/>
                </a:cxn>
                <a:cxn ang="0">
                  <a:pos x="375" y="1127"/>
                </a:cxn>
                <a:cxn ang="0">
                  <a:pos x="455" y="1159"/>
                </a:cxn>
                <a:cxn ang="0">
                  <a:pos x="537" y="1173"/>
                </a:cxn>
                <a:cxn ang="0">
                  <a:pos x="620" y="1165"/>
                </a:cxn>
                <a:cxn ang="0">
                  <a:pos x="705" y="1136"/>
                </a:cxn>
                <a:cxn ang="0">
                  <a:pos x="789" y="1081"/>
                </a:cxn>
                <a:cxn ang="0">
                  <a:pos x="807" y="325"/>
                </a:cxn>
              </a:cxnLst>
              <a:rect l="0" t="0" r="r" b="b"/>
              <a:pathLst>
                <a:path w="830" h="1173">
                  <a:moveTo>
                    <a:pt x="807" y="325"/>
                  </a:moveTo>
                  <a:lnTo>
                    <a:pt x="797" y="289"/>
                  </a:lnTo>
                  <a:lnTo>
                    <a:pt x="785" y="255"/>
                  </a:lnTo>
                  <a:lnTo>
                    <a:pt x="770" y="223"/>
                  </a:lnTo>
                  <a:lnTo>
                    <a:pt x="754" y="193"/>
                  </a:lnTo>
                  <a:lnTo>
                    <a:pt x="735" y="165"/>
                  </a:lnTo>
                  <a:lnTo>
                    <a:pt x="715" y="139"/>
                  </a:lnTo>
                  <a:lnTo>
                    <a:pt x="693" y="116"/>
                  </a:lnTo>
                  <a:lnTo>
                    <a:pt x="670" y="94"/>
                  </a:lnTo>
                  <a:lnTo>
                    <a:pt x="646" y="75"/>
                  </a:lnTo>
                  <a:lnTo>
                    <a:pt x="619" y="58"/>
                  </a:lnTo>
                  <a:lnTo>
                    <a:pt x="593" y="43"/>
                  </a:lnTo>
                  <a:lnTo>
                    <a:pt x="565" y="31"/>
                  </a:lnTo>
                  <a:lnTo>
                    <a:pt x="537" y="20"/>
                  </a:lnTo>
                  <a:lnTo>
                    <a:pt x="507" y="11"/>
                  </a:lnTo>
                  <a:lnTo>
                    <a:pt x="478" y="5"/>
                  </a:lnTo>
                  <a:lnTo>
                    <a:pt x="448" y="2"/>
                  </a:lnTo>
                  <a:lnTo>
                    <a:pt x="417" y="0"/>
                  </a:lnTo>
                  <a:lnTo>
                    <a:pt x="388" y="1"/>
                  </a:lnTo>
                  <a:lnTo>
                    <a:pt x="357" y="4"/>
                  </a:lnTo>
                  <a:lnTo>
                    <a:pt x="328" y="9"/>
                  </a:lnTo>
                  <a:lnTo>
                    <a:pt x="298" y="17"/>
                  </a:lnTo>
                  <a:lnTo>
                    <a:pt x="269" y="27"/>
                  </a:lnTo>
                  <a:lnTo>
                    <a:pt x="241" y="39"/>
                  </a:lnTo>
                  <a:lnTo>
                    <a:pt x="213" y="54"/>
                  </a:lnTo>
                  <a:lnTo>
                    <a:pt x="187" y="71"/>
                  </a:lnTo>
                  <a:lnTo>
                    <a:pt x="161" y="91"/>
                  </a:lnTo>
                  <a:lnTo>
                    <a:pt x="137" y="112"/>
                  </a:lnTo>
                  <a:lnTo>
                    <a:pt x="113" y="137"/>
                  </a:lnTo>
                  <a:lnTo>
                    <a:pt x="92" y="164"/>
                  </a:lnTo>
                  <a:lnTo>
                    <a:pt x="72" y="193"/>
                  </a:lnTo>
                  <a:lnTo>
                    <a:pt x="54" y="224"/>
                  </a:lnTo>
                  <a:lnTo>
                    <a:pt x="38" y="258"/>
                  </a:lnTo>
                  <a:lnTo>
                    <a:pt x="22" y="301"/>
                  </a:lnTo>
                  <a:lnTo>
                    <a:pt x="11" y="346"/>
                  </a:lnTo>
                  <a:lnTo>
                    <a:pt x="4" y="391"/>
                  </a:lnTo>
                  <a:lnTo>
                    <a:pt x="0" y="438"/>
                  </a:lnTo>
                  <a:lnTo>
                    <a:pt x="0" y="485"/>
                  </a:lnTo>
                  <a:lnTo>
                    <a:pt x="4" y="533"/>
                  </a:lnTo>
                  <a:lnTo>
                    <a:pt x="10" y="582"/>
                  </a:lnTo>
                  <a:lnTo>
                    <a:pt x="20" y="630"/>
                  </a:lnTo>
                  <a:lnTo>
                    <a:pt x="34" y="678"/>
                  </a:lnTo>
                  <a:lnTo>
                    <a:pt x="50" y="726"/>
                  </a:lnTo>
                  <a:lnTo>
                    <a:pt x="69" y="772"/>
                  </a:lnTo>
                  <a:lnTo>
                    <a:pt x="91" y="817"/>
                  </a:lnTo>
                  <a:lnTo>
                    <a:pt x="114" y="861"/>
                  </a:lnTo>
                  <a:lnTo>
                    <a:pt x="141" y="903"/>
                  </a:lnTo>
                  <a:lnTo>
                    <a:pt x="169" y="944"/>
                  </a:lnTo>
                  <a:lnTo>
                    <a:pt x="200" y="981"/>
                  </a:lnTo>
                  <a:lnTo>
                    <a:pt x="232" y="1017"/>
                  </a:lnTo>
                  <a:lnTo>
                    <a:pt x="265" y="1049"/>
                  </a:lnTo>
                  <a:lnTo>
                    <a:pt x="301" y="1079"/>
                  </a:lnTo>
                  <a:lnTo>
                    <a:pt x="338" y="1104"/>
                  </a:lnTo>
                  <a:lnTo>
                    <a:pt x="375" y="1127"/>
                  </a:lnTo>
                  <a:lnTo>
                    <a:pt x="415" y="1145"/>
                  </a:lnTo>
                  <a:lnTo>
                    <a:pt x="455" y="1159"/>
                  </a:lnTo>
                  <a:lnTo>
                    <a:pt x="496" y="1168"/>
                  </a:lnTo>
                  <a:lnTo>
                    <a:pt x="537" y="1173"/>
                  </a:lnTo>
                  <a:lnTo>
                    <a:pt x="579" y="1172"/>
                  </a:lnTo>
                  <a:lnTo>
                    <a:pt x="620" y="1165"/>
                  </a:lnTo>
                  <a:lnTo>
                    <a:pt x="663" y="1153"/>
                  </a:lnTo>
                  <a:lnTo>
                    <a:pt x="705" y="1136"/>
                  </a:lnTo>
                  <a:lnTo>
                    <a:pt x="747" y="1112"/>
                  </a:lnTo>
                  <a:lnTo>
                    <a:pt x="789" y="1081"/>
                  </a:lnTo>
                  <a:lnTo>
                    <a:pt x="830" y="1044"/>
                  </a:lnTo>
                  <a:lnTo>
                    <a:pt x="807" y="325"/>
                  </a:lnTo>
                  <a:close/>
                </a:path>
              </a:pathLst>
            </a:custGeom>
            <a:solidFill>
              <a:srgbClr val="E19D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-276225" y="892175"/>
              <a:ext cx="276225" cy="58738"/>
            </a:xfrm>
            <a:custGeom>
              <a:avLst/>
              <a:gdLst/>
              <a:ahLst/>
              <a:cxnLst>
                <a:cxn ang="0">
                  <a:pos x="2" y="149"/>
                </a:cxn>
                <a:cxn ang="0">
                  <a:pos x="0" y="163"/>
                </a:cxn>
                <a:cxn ang="0">
                  <a:pos x="2" y="178"/>
                </a:cxn>
                <a:cxn ang="0">
                  <a:pos x="10" y="189"/>
                </a:cxn>
                <a:cxn ang="0">
                  <a:pos x="22" y="198"/>
                </a:cxn>
                <a:cxn ang="0">
                  <a:pos x="35" y="200"/>
                </a:cxn>
                <a:cxn ang="0">
                  <a:pos x="49" y="198"/>
                </a:cxn>
                <a:cxn ang="0">
                  <a:pos x="60" y="189"/>
                </a:cxn>
                <a:cxn ang="0">
                  <a:pos x="74" y="170"/>
                </a:cxn>
                <a:cxn ang="0">
                  <a:pos x="92" y="146"/>
                </a:cxn>
                <a:cxn ang="0">
                  <a:pos x="111" y="124"/>
                </a:cxn>
                <a:cxn ang="0">
                  <a:pos x="129" y="107"/>
                </a:cxn>
                <a:cxn ang="0">
                  <a:pos x="148" y="94"/>
                </a:cxn>
                <a:cxn ang="0">
                  <a:pos x="167" y="84"/>
                </a:cxn>
                <a:cxn ang="0">
                  <a:pos x="187" y="78"/>
                </a:cxn>
                <a:cxn ang="0">
                  <a:pos x="206" y="74"/>
                </a:cxn>
                <a:cxn ang="0">
                  <a:pos x="225" y="76"/>
                </a:cxn>
                <a:cxn ang="0">
                  <a:pos x="245" y="81"/>
                </a:cxn>
                <a:cxn ang="0">
                  <a:pos x="265" y="88"/>
                </a:cxn>
                <a:cxn ang="0">
                  <a:pos x="284" y="99"/>
                </a:cxn>
                <a:cxn ang="0">
                  <a:pos x="312" y="119"/>
                </a:cxn>
                <a:cxn ang="0">
                  <a:pos x="348" y="152"/>
                </a:cxn>
                <a:cxn ang="0">
                  <a:pos x="380" y="189"/>
                </a:cxn>
                <a:cxn ang="0">
                  <a:pos x="409" y="228"/>
                </a:cxn>
                <a:cxn ang="0">
                  <a:pos x="442" y="281"/>
                </a:cxn>
                <a:cxn ang="0">
                  <a:pos x="461" y="316"/>
                </a:cxn>
                <a:cxn ang="0">
                  <a:pos x="471" y="325"/>
                </a:cxn>
                <a:cxn ang="0">
                  <a:pos x="484" y="329"/>
                </a:cxn>
                <a:cxn ang="0">
                  <a:pos x="499" y="328"/>
                </a:cxn>
                <a:cxn ang="0">
                  <a:pos x="511" y="321"/>
                </a:cxn>
                <a:cxn ang="0">
                  <a:pos x="520" y="310"/>
                </a:cxn>
                <a:cxn ang="0">
                  <a:pos x="524" y="297"/>
                </a:cxn>
                <a:cxn ang="0">
                  <a:pos x="523" y="282"/>
                </a:cxn>
                <a:cxn ang="0">
                  <a:pos x="513" y="261"/>
                </a:cxn>
                <a:cxn ang="0">
                  <a:pos x="482" y="209"/>
                </a:cxn>
                <a:cxn ang="0">
                  <a:pos x="450" y="162"/>
                </a:cxn>
                <a:cxn ang="0">
                  <a:pos x="410" y="113"/>
                </a:cxn>
                <a:cxn ang="0">
                  <a:pos x="375" y="78"/>
                </a:cxn>
                <a:cxn ang="0">
                  <a:pos x="350" y="56"/>
                </a:cxn>
                <a:cxn ang="0">
                  <a:pos x="323" y="37"/>
                </a:cxn>
                <a:cxn ang="0">
                  <a:pos x="295" y="21"/>
                </a:cxn>
                <a:cxn ang="0">
                  <a:pos x="266" y="10"/>
                </a:cxn>
                <a:cxn ang="0">
                  <a:pos x="235" y="2"/>
                </a:cxn>
                <a:cxn ang="0">
                  <a:pos x="205" y="0"/>
                </a:cxn>
                <a:cxn ang="0">
                  <a:pos x="175" y="3"/>
                </a:cxn>
                <a:cxn ang="0">
                  <a:pos x="148" y="12"/>
                </a:cxn>
                <a:cxn ang="0">
                  <a:pos x="120" y="24"/>
                </a:cxn>
                <a:cxn ang="0">
                  <a:pos x="94" y="43"/>
                </a:cxn>
                <a:cxn ang="0">
                  <a:pos x="67" y="65"/>
                </a:cxn>
                <a:cxn ang="0">
                  <a:pos x="42" y="93"/>
                </a:cxn>
                <a:cxn ang="0">
                  <a:pos x="17" y="124"/>
                </a:cxn>
              </a:cxnLst>
              <a:rect l="0" t="0" r="r" b="b"/>
              <a:pathLst>
                <a:path w="524" h="329">
                  <a:moveTo>
                    <a:pt x="6" y="143"/>
                  </a:moveTo>
                  <a:lnTo>
                    <a:pt x="2" y="149"/>
                  </a:lnTo>
                  <a:lnTo>
                    <a:pt x="0" y="156"/>
                  </a:lnTo>
                  <a:lnTo>
                    <a:pt x="0" y="163"/>
                  </a:lnTo>
                  <a:lnTo>
                    <a:pt x="0" y="170"/>
                  </a:lnTo>
                  <a:lnTo>
                    <a:pt x="2" y="178"/>
                  </a:lnTo>
                  <a:lnTo>
                    <a:pt x="6" y="184"/>
                  </a:lnTo>
                  <a:lnTo>
                    <a:pt x="10" y="189"/>
                  </a:lnTo>
                  <a:lnTo>
                    <a:pt x="15" y="194"/>
                  </a:lnTo>
                  <a:lnTo>
                    <a:pt x="22" y="198"/>
                  </a:lnTo>
                  <a:lnTo>
                    <a:pt x="28" y="200"/>
                  </a:lnTo>
                  <a:lnTo>
                    <a:pt x="35" y="200"/>
                  </a:lnTo>
                  <a:lnTo>
                    <a:pt x="43" y="199"/>
                  </a:lnTo>
                  <a:lnTo>
                    <a:pt x="49" y="198"/>
                  </a:lnTo>
                  <a:lnTo>
                    <a:pt x="55" y="194"/>
                  </a:lnTo>
                  <a:lnTo>
                    <a:pt x="60" y="189"/>
                  </a:lnTo>
                  <a:lnTo>
                    <a:pt x="65" y="184"/>
                  </a:lnTo>
                  <a:lnTo>
                    <a:pt x="74" y="170"/>
                  </a:lnTo>
                  <a:lnTo>
                    <a:pt x="83" y="157"/>
                  </a:lnTo>
                  <a:lnTo>
                    <a:pt x="92" y="146"/>
                  </a:lnTo>
                  <a:lnTo>
                    <a:pt x="102" y="134"/>
                  </a:lnTo>
                  <a:lnTo>
                    <a:pt x="111" y="124"/>
                  </a:lnTo>
                  <a:lnTo>
                    <a:pt x="120" y="116"/>
                  </a:lnTo>
                  <a:lnTo>
                    <a:pt x="129" y="107"/>
                  </a:lnTo>
                  <a:lnTo>
                    <a:pt x="139" y="100"/>
                  </a:lnTo>
                  <a:lnTo>
                    <a:pt x="148" y="94"/>
                  </a:lnTo>
                  <a:lnTo>
                    <a:pt x="158" y="88"/>
                  </a:lnTo>
                  <a:lnTo>
                    <a:pt x="167" y="84"/>
                  </a:lnTo>
                  <a:lnTo>
                    <a:pt x="176" y="80"/>
                  </a:lnTo>
                  <a:lnTo>
                    <a:pt x="187" y="78"/>
                  </a:lnTo>
                  <a:lnTo>
                    <a:pt x="196" y="76"/>
                  </a:lnTo>
                  <a:lnTo>
                    <a:pt x="206" y="74"/>
                  </a:lnTo>
                  <a:lnTo>
                    <a:pt x="215" y="74"/>
                  </a:lnTo>
                  <a:lnTo>
                    <a:pt x="225" y="76"/>
                  </a:lnTo>
                  <a:lnTo>
                    <a:pt x="235" y="78"/>
                  </a:lnTo>
                  <a:lnTo>
                    <a:pt x="245" y="81"/>
                  </a:lnTo>
                  <a:lnTo>
                    <a:pt x="255" y="84"/>
                  </a:lnTo>
                  <a:lnTo>
                    <a:pt x="265" y="88"/>
                  </a:lnTo>
                  <a:lnTo>
                    <a:pt x="274" y="94"/>
                  </a:lnTo>
                  <a:lnTo>
                    <a:pt x="284" y="99"/>
                  </a:lnTo>
                  <a:lnTo>
                    <a:pt x="294" y="105"/>
                  </a:lnTo>
                  <a:lnTo>
                    <a:pt x="312" y="119"/>
                  </a:lnTo>
                  <a:lnTo>
                    <a:pt x="330" y="135"/>
                  </a:lnTo>
                  <a:lnTo>
                    <a:pt x="348" y="152"/>
                  </a:lnTo>
                  <a:lnTo>
                    <a:pt x="364" y="170"/>
                  </a:lnTo>
                  <a:lnTo>
                    <a:pt x="380" y="189"/>
                  </a:lnTo>
                  <a:lnTo>
                    <a:pt x="395" y="209"/>
                  </a:lnTo>
                  <a:lnTo>
                    <a:pt x="409" y="228"/>
                  </a:lnTo>
                  <a:lnTo>
                    <a:pt x="421" y="247"/>
                  </a:lnTo>
                  <a:lnTo>
                    <a:pt x="442" y="281"/>
                  </a:lnTo>
                  <a:lnTo>
                    <a:pt x="457" y="310"/>
                  </a:lnTo>
                  <a:lnTo>
                    <a:pt x="461" y="316"/>
                  </a:lnTo>
                  <a:lnTo>
                    <a:pt x="466" y="320"/>
                  </a:lnTo>
                  <a:lnTo>
                    <a:pt x="471" y="325"/>
                  </a:lnTo>
                  <a:lnTo>
                    <a:pt x="478" y="328"/>
                  </a:lnTo>
                  <a:lnTo>
                    <a:pt x="484" y="329"/>
                  </a:lnTo>
                  <a:lnTo>
                    <a:pt x="492" y="329"/>
                  </a:lnTo>
                  <a:lnTo>
                    <a:pt x="499" y="328"/>
                  </a:lnTo>
                  <a:lnTo>
                    <a:pt x="505" y="326"/>
                  </a:lnTo>
                  <a:lnTo>
                    <a:pt x="511" y="321"/>
                  </a:lnTo>
                  <a:lnTo>
                    <a:pt x="516" y="316"/>
                  </a:lnTo>
                  <a:lnTo>
                    <a:pt x="520" y="310"/>
                  </a:lnTo>
                  <a:lnTo>
                    <a:pt x="523" y="303"/>
                  </a:lnTo>
                  <a:lnTo>
                    <a:pt x="524" y="297"/>
                  </a:lnTo>
                  <a:lnTo>
                    <a:pt x="524" y="289"/>
                  </a:lnTo>
                  <a:lnTo>
                    <a:pt x="523" y="282"/>
                  </a:lnTo>
                  <a:lnTo>
                    <a:pt x="520" y="276"/>
                  </a:lnTo>
                  <a:lnTo>
                    <a:pt x="513" y="261"/>
                  </a:lnTo>
                  <a:lnTo>
                    <a:pt x="495" y="229"/>
                  </a:lnTo>
                  <a:lnTo>
                    <a:pt x="482" y="209"/>
                  </a:lnTo>
                  <a:lnTo>
                    <a:pt x="467" y="186"/>
                  </a:lnTo>
                  <a:lnTo>
                    <a:pt x="450" y="162"/>
                  </a:lnTo>
                  <a:lnTo>
                    <a:pt x="431" y="137"/>
                  </a:lnTo>
                  <a:lnTo>
                    <a:pt x="410" y="113"/>
                  </a:lnTo>
                  <a:lnTo>
                    <a:pt x="388" y="89"/>
                  </a:lnTo>
                  <a:lnTo>
                    <a:pt x="375" y="78"/>
                  </a:lnTo>
                  <a:lnTo>
                    <a:pt x="363" y="67"/>
                  </a:lnTo>
                  <a:lnTo>
                    <a:pt x="350" y="56"/>
                  </a:lnTo>
                  <a:lnTo>
                    <a:pt x="336" y="46"/>
                  </a:lnTo>
                  <a:lnTo>
                    <a:pt x="323" y="37"/>
                  </a:lnTo>
                  <a:lnTo>
                    <a:pt x="309" y="29"/>
                  </a:lnTo>
                  <a:lnTo>
                    <a:pt x="295" y="21"/>
                  </a:lnTo>
                  <a:lnTo>
                    <a:pt x="280" y="15"/>
                  </a:lnTo>
                  <a:lnTo>
                    <a:pt x="266" y="10"/>
                  </a:lnTo>
                  <a:lnTo>
                    <a:pt x="251" y="5"/>
                  </a:lnTo>
                  <a:lnTo>
                    <a:pt x="235" y="2"/>
                  </a:lnTo>
                  <a:lnTo>
                    <a:pt x="219" y="1"/>
                  </a:lnTo>
                  <a:lnTo>
                    <a:pt x="205" y="0"/>
                  </a:lnTo>
                  <a:lnTo>
                    <a:pt x="191" y="1"/>
                  </a:lnTo>
                  <a:lnTo>
                    <a:pt x="175" y="3"/>
                  </a:lnTo>
                  <a:lnTo>
                    <a:pt x="162" y="7"/>
                  </a:lnTo>
                  <a:lnTo>
                    <a:pt x="148" y="12"/>
                  </a:lnTo>
                  <a:lnTo>
                    <a:pt x="133" y="18"/>
                  </a:lnTo>
                  <a:lnTo>
                    <a:pt x="120" y="24"/>
                  </a:lnTo>
                  <a:lnTo>
                    <a:pt x="107" y="33"/>
                  </a:lnTo>
                  <a:lnTo>
                    <a:pt x="94" y="43"/>
                  </a:lnTo>
                  <a:lnTo>
                    <a:pt x="80" y="53"/>
                  </a:lnTo>
                  <a:lnTo>
                    <a:pt x="67" y="65"/>
                  </a:lnTo>
                  <a:lnTo>
                    <a:pt x="55" y="78"/>
                  </a:lnTo>
                  <a:lnTo>
                    <a:pt x="42" y="93"/>
                  </a:lnTo>
                  <a:lnTo>
                    <a:pt x="29" y="107"/>
                  </a:lnTo>
                  <a:lnTo>
                    <a:pt x="17" y="124"/>
                  </a:lnTo>
                  <a:lnTo>
                    <a:pt x="6" y="143"/>
                  </a:lnTo>
                  <a:close/>
                </a:path>
              </a:pathLst>
            </a:custGeom>
            <a:solidFill>
              <a:srgbClr val="BB7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-184150" y="896938"/>
              <a:ext cx="214313" cy="10160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38" y="73"/>
                </a:cxn>
                <a:cxn ang="0">
                  <a:pos x="23" y="117"/>
                </a:cxn>
                <a:cxn ang="0">
                  <a:pos x="9" y="168"/>
                </a:cxn>
                <a:cxn ang="0">
                  <a:pos x="2" y="211"/>
                </a:cxn>
                <a:cxn ang="0">
                  <a:pos x="0" y="241"/>
                </a:cxn>
                <a:cxn ang="0">
                  <a:pos x="1" y="271"/>
                </a:cxn>
                <a:cxn ang="0">
                  <a:pos x="4" y="303"/>
                </a:cxn>
                <a:cxn ang="0">
                  <a:pos x="10" y="334"/>
                </a:cxn>
                <a:cxn ang="0">
                  <a:pos x="21" y="365"/>
                </a:cxn>
                <a:cxn ang="0">
                  <a:pos x="37" y="400"/>
                </a:cxn>
                <a:cxn ang="0">
                  <a:pos x="61" y="436"/>
                </a:cxn>
                <a:cxn ang="0">
                  <a:pos x="92" y="468"/>
                </a:cxn>
                <a:cxn ang="0">
                  <a:pos x="129" y="496"/>
                </a:cxn>
                <a:cxn ang="0">
                  <a:pos x="171" y="521"/>
                </a:cxn>
                <a:cxn ang="0">
                  <a:pos x="219" y="541"/>
                </a:cxn>
                <a:cxn ang="0">
                  <a:pos x="273" y="558"/>
                </a:cxn>
                <a:cxn ang="0">
                  <a:pos x="333" y="571"/>
                </a:cxn>
                <a:cxn ang="0">
                  <a:pos x="373" y="576"/>
                </a:cxn>
                <a:cxn ang="0">
                  <a:pos x="386" y="573"/>
                </a:cxn>
                <a:cxn ang="0">
                  <a:pos x="396" y="565"/>
                </a:cxn>
                <a:cxn ang="0">
                  <a:pos x="403" y="552"/>
                </a:cxn>
                <a:cxn ang="0">
                  <a:pos x="405" y="537"/>
                </a:cxn>
                <a:cxn ang="0">
                  <a:pos x="401" y="523"/>
                </a:cxn>
                <a:cxn ang="0">
                  <a:pos x="393" y="511"/>
                </a:cxn>
                <a:cxn ang="0">
                  <a:pos x="381" y="504"/>
                </a:cxn>
                <a:cxn ang="0">
                  <a:pos x="347" y="499"/>
                </a:cxn>
                <a:cxn ang="0">
                  <a:pos x="296" y="488"/>
                </a:cxn>
                <a:cxn ang="0">
                  <a:pos x="250" y="474"/>
                </a:cxn>
                <a:cxn ang="0">
                  <a:pos x="209" y="458"/>
                </a:cxn>
                <a:cxn ang="0">
                  <a:pos x="174" y="438"/>
                </a:cxn>
                <a:cxn ang="0">
                  <a:pos x="144" y="416"/>
                </a:cxn>
                <a:cxn ang="0">
                  <a:pos x="119" y="391"/>
                </a:cxn>
                <a:cxn ang="0">
                  <a:pos x="99" y="362"/>
                </a:cxn>
                <a:cxn ang="0">
                  <a:pos x="86" y="336"/>
                </a:cxn>
                <a:cxn ang="0">
                  <a:pos x="79" y="311"/>
                </a:cxn>
                <a:cxn ang="0">
                  <a:pos x="74" y="287"/>
                </a:cxn>
                <a:cxn ang="0">
                  <a:pos x="72" y="261"/>
                </a:cxn>
                <a:cxn ang="0">
                  <a:pos x="73" y="225"/>
                </a:cxn>
                <a:cxn ang="0">
                  <a:pos x="81" y="177"/>
                </a:cxn>
                <a:cxn ang="0">
                  <a:pos x="92" y="135"/>
                </a:cxn>
                <a:cxn ang="0">
                  <a:pos x="105" y="99"/>
                </a:cxn>
                <a:cxn ang="0">
                  <a:pos x="122" y="64"/>
                </a:cxn>
                <a:cxn ang="0">
                  <a:pos x="129" y="49"/>
                </a:cxn>
                <a:cxn ang="0">
                  <a:pos x="130" y="36"/>
                </a:cxn>
                <a:cxn ang="0">
                  <a:pos x="127" y="22"/>
                </a:cxn>
                <a:cxn ang="0">
                  <a:pos x="119" y="10"/>
                </a:cxn>
                <a:cxn ang="0">
                  <a:pos x="106" y="3"/>
                </a:cxn>
                <a:cxn ang="0">
                  <a:pos x="93" y="0"/>
                </a:cxn>
                <a:cxn ang="0">
                  <a:pos x="80" y="4"/>
                </a:cxn>
                <a:cxn ang="0">
                  <a:pos x="69" y="12"/>
                </a:cxn>
              </a:cxnLst>
              <a:rect l="0" t="0" r="r" b="b"/>
              <a:pathLst>
                <a:path w="405" h="576">
                  <a:moveTo>
                    <a:pt x="65" y="19"/>
                  </a:moveTo>
                  <a:lnTo>
                    <a:pt x="58" y="29"/>
                  </a:lnTo>
                  <a:lnTo>
                    <a:pt x="46" y="56"/>
                  </a:lnTo>
                  <a:lnTo>
                    <a:pt x="38" y="73"/>
                  </a:lnTo>
                  <a:lnTo>
                    <a:pt x="31" y="93"/>
                  </a:lnTo>
                  <a:lnTo>
                    <a:pt x="23" y="117"/>
                  </a:lnTo>
                  <a:lnTo>
                    <a:pt x="16" y="141"/>
                  </a:lnTo>
                  <a:lnTo>
                    <a:pt x="9" y="168"/>
                  </a:lnTo>
                  <a:lnTo>
                    <a:pt x="4" y="196"/>
                  </a:lnTo>
                  <a:lnTo>
                    <a:pt x="2" y="211"/>
                  </a:lnTo>
                  <a:lnTo>
                    <a:pt x="1" y="226"/>
                  </a:lnTo>
                  <a:lnTo>
                    <a:pt x="0" y="241"/>
                  </a:lnTo>
                  <a:lnTo>
                    <a:pt x="0" y="256"/>
                  </a:lnTo>
                  <a:lnTo>
                    <a:pt x="1" y="271"/>
                  </a:lnTo>
                  <a:lnTo>
                    <a:pt x="2" y="287"/>
                  </a:lnTo>
                  <a:lnTo>
                    <a:pt x="4" y="303"/>
                  </a:lnTo>
                  <a:lnTo>
                    <a:pt x="7" y="318"/>
                  </a:lnTo>
                  <a:lnTo>
                    <a:pt x="10" y="334"/>
                  </a:lnTo>
                  <a:lnTo>
                    <a:pt x="16" y="350"/>
                  </a:lnTo>
                  <a:lnTo>
                    <a:pt x="21" y="365"/>
                  </a:lnTo>
                  <a:lnTo>
                    <a:pt x="27" y="379"/>
                  </a:lnTo>
                  <a:lnTo>
                    <a:pt x="37" y="400"/>
                  </a:lnTo>
                  <a:lnTo>
                    <a:pt x="48" y="418"/>
                  </a:lnTo>
                  <a:lnTo>
                    <a:pt x="61" y="436"/>
                  </a:lnTo>
                  <a:lnTo>
                    <a:pt x="76" y="452"/>
                  </a:lnTo>
                  <a:lnTo>
                    <a:pt x="92" y="468"/>
                  </a:lnTo>
                  <a:lnTo>
                    <a:pt x="109" y="483"/>
                  </a:lnTo>
                  <a:lnTo>
                    <a:pt x="129" y="496"/>
                  </a:lnTo>
                  <a:lnTo>
                    <a:pt x="149" y="509"/>
                  </a:lnTo>
                  <a:lnTo>
                    <a:pt x="171" y="521"/>
                  </a:lnTo>
                  <a:lnTo>
                    <a:pt x="194" y="532"/>
                  </a:lnTo>
                  <a:lnTo>
                    <a:pt x="219" y="541"/>
                  </a:lnTo>
                  <a:lnTo>
                    <a:pt x="245" y="551"/>
                  </a:lnTo>
                  <a:lnTo>
                    <a:pt x="273" y="558"/>
                  </a:lnTo>
                  <a:lnTo>
                    <a:pt x="302" y="566"/>
                  </a:lnTo>
                  <a:lnTo>
                    <a:pt x="333" y="571"/>
                  </a:lnTo>
                  <a:lnTo>
                    <a:pt x="366" y="576"/>
                  </a:lnTo>
                  <a:lnTo>
                    <a:pt x="373" y="576"/>
                  </a:lnTo>
                  <a:lnTo>
                    <a:pt x="379" y="575"/>
                  </a:lnTo>
                  <a:lnTo>
                    <a:pt x="386" y="573"/>
                  </a:lnTo>
                  <a:lnTo>
                    <a:pt x="391" y="569"/>
                  </a:lnTo>
                  <a:lnTo>
                    <a:pt x="396" y="565"/>
                  </a:lnTo>
                  <a:lnTo>
                    <a:pt x="400" y="558"/>
                  </a:lnTo>
                  <a:lnTo>
                    <a:pt x="403" y="552"/>
                  </a:lnTo>
                  <a:lnTo>
                    <a:pt x="405" y="544"/>
                  </a:lnTo>
                  <a:lnTo>
                    <a:pt x="405" y="537"/>
                  </a:lnTo>
                  <a:lnTo>
                    <a:pt x="404" y="529"/>
                  </a:lnTo>
                  <a:lnTo>
                    <a:pt x="401" y="523"/>
                  </a:lnTo>
                  <a:lnTo>
                    <a:pt x="398" y="517"/>
                  </a:lnTo>
                  <a:lnTo>
                    <a:pt x="393" y="511"/>
                  </a:lnTo>
                  <a:lnTo>
                    <a:pt x="388" y="507"/>
                  </a:lnTo>
                  <a:lnTo>
                    <a:pt x="381" y="504"/>
                  </a:lnTo>
                  <a:lnTo>
                    <a:pt x="375" y="503"/>
                  </a:lnTo>
                  <a:lnTo>
                    <a:pt x="347" y="499"/>
                  </a:lnTo>
                  <a:lnTo>
                    <a:pt x="321" y="493"/>
                  </a:lnTo>
                  <a:lnTo>
                    <a:pt x="296" y="488"/>
                  </a:lnTo>
                  <a:lnTo>
                    <a:pt x="273" y="482"/>
                  </a:lnTo>
                  <a:lnTo>
                    <a:pt x="250" y="474"/>
                  </a:lnTo>
                  <a:lnTo>
                    <a:pt x="229" y="467"/>
                  </a:lnTo>
                  <a:lnTo>
                    <a:pt x="209" y="458"/>
                  </a:lnTo>
                  <a:lnTo>
                    <a:pt x="191" y="449"/>
                  </a:lnTo>
                  <a:lnTo>
                    <a:pt x="174" y="438"/>
                  </a:lnTo>
                  <a:lnTo>
                    <a:pt x="158" y="427"/>
                  </a:lnTo>
                  <a:lnTo>
                    <a:pt x="144" y="416"/>
                  </a:lnTo>
                  <a:lnTo>
                    <a:pt x="131" y="404"/>
                  </a:lnTo>
                  <a:lnTo>
                    <a:pt x="119" y="391"/>
                  </a:lnTo>
                  <a:lnTo>
                    <a:pt x="108" y="377"/>
                  </a:lnTo>
                  <a:lnTo>
                    <a:pt x="99" y="362"/>
                  </a:lnTo>
                  <a:lnTo>
                    <a:pt x="91" y="347"/>
                  </a:lnTo>
                  <a:lnTo>
                    <a:pt x="86" y="336"/>
                  </a:lnTo>
                  <a:lnTo>
                    <a:pt x="82" y="324"/>
                  </a:lnTo>
                  <a:lnTo>
                    <a:pt x="79" y="311"/>
                  </a:lnTo>
                  <a:lnTo>
                    <a:pt x="76" y="300"/>
                  </a:lnTo>
                  <a:lnTo>
                    <a:pt x="74" y="287"/>
                  </a:lnTo>
                  <a:lnTo>
                    <a:pt x="73" y="274"/>
                  </a:lnTo>
                  <a:lnTo>
                    <a:pt x="72" y="261"/>
                  </a:lnTo>
                  <a:lnTo>
                    <a:pt x="72" y="250"/>
                  </a:lnTo>
                  <a:lnTo>
                    <a:pt x="73" y="225"/>
                  </a:lnTo>
                  <a:lnTo>
                    <a:pt x="76" y="201"/>
                  </a:lnTo>
                  <a:lnTo>
                    <a:pt x="81" y="177"/>
                  </a:lnTo>
                  <a:lnTo>
                    <a:pt x="86" y="156"/>
                  </a:lnTo>
                  <a:lnTo>
                    <a:pt x="92" y="135"/>
                  </a:lnTo>
                  <a:lnTo>
                    <a:pt x="99" y="117"/>
                  </a:lnTo>
                  <a:lnTo>
                    <a:pt x="105" y="99"/>
                  </a:lnTo>
                  <a:lnTo>
                    <a:pt x="111" y="86"/>
                  </a:lnTo>
                  <a:lnTo>
                    <a:pt x="122" y="64"/>
                  </a:lnTo>
                  <a:lnTo>
                    <a:pt x="126" y="57"/>
                  </a:lnTo>
                  <a:lnTo>
                    <a:pt x="129" y="49"/>
                  </a:lnTo>
                  <a:lnTo>
                    <a:pt x="130" y="43"/>
                  </a:lnTo>
                  <a:lnTo>
                    <a:pt x="130" y="36"/>
                  </a:lnTo>
                  <a:lnTo>
                    <a:pt x="129" y="28"/>
                  </a:lnTo>
                  <a:lnTo>
                    <a:pt x="127" y="22"/>
                  </a:lnTo>
                  <a:lnTo>
                    <a:pt x="124" y="15"/>
                  </a:lnTo>
                  <a:lnTo>
                    <a:pt x="119" y="10"/>
                  </a:lnTo>
                  <a:lnTo>
                    <a:pt x="114" y="6"/>
                  </a:lnTo>
                  <a:lnTo>
                    <a:pt x="106" y="3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6" y="2"/>
                  </a:lnTo>
                  <a:lnTo>
                    <a:pt x="80" y="4"/>
                  </a:lnTo>
                  <a:lnTo>
                    <a:pt x="74" y="8"/>
                  </a:lnTo>
                  <a:lnTo>
                    <a:pt x="69" y="12"/>
                  </a:lnTo>
                  <a:lnTo>
                    <a:pt x="65" y="19"/>
                  </a:lnTo>
                  <a:close/>
                </a:path>
              </a:pathLst>
            </a:custGeom>
            <a:solidFill>
              <a:srgbClr val="BB7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495425" y="758825"/>
              <a:ext cx="403225" cy="195263"/>
            </a:xfrm>
            <a:custGeom>
              <a:avLst/>
              <a:gdLst/>
              <a:ahLst/>
              <a:cxnLst>
                <a:cxn ang="0">
                  <a:pos x="7" y="293"/>
                </a:cxn>
                <a:cxn ang="0">
                  <a:pos x="28" y="229"/>
                </a:cxn>
                <a:cxn ang="0">
                  <a:pos x="58" y="174"/>
                </a:cxn>
                <a:cxn ang="0">
                  <a:pos x="94" y="125"/>
                </a:cxn>
                <a:cxn ang="0">
                  <a:pos x="136" y="85"/>
                </a:cxn>
                <a:cxn ang="0">
                  <a:pos x="183" y="52"/>
                </a:cxn>
                <a:cxn ang="0">
                  <a:pos x="234" y="27"/>
                </a:cxn>
                <a:cxn ang="0">
                  <a:pos x="288" y="10"/>
                </a:cxn>
                <a:cxn ang="0">
                  <a:pos x="345" y="2"/>
                </a:cxn>
                <a:cxn ang="0">
                  <a:pos x="401" y="2"/>
                </a:cxn>
                <a:cxn ang="0">
                  <a:pos x="457" y="10"/>
                </a:cxn>
                <a:cxn ang="0">
                  <a:pos x="512" y="27"/>
                </a:cxn>
                <a:cxn ang="0">
                  <a:pos x="564" y="54"/>
                </a:cxn>
                <a:cxn ang="0">
                  <a:pos x="613" y="90"/>
                </a:cxn>
                <a:cxn ang="0">
                  <a:pos x="657" y="135"/>
                </a:cxn>
                <a:cxn ang="0">
                  <a:pos x="696" y="189"/>
                </a:cxn>
                <a:cxn ang="0">
                  <a:pos x="729" y="259"/>
                </a:cxn>
                <a:cxn ang="0">
                  <a:pos x="752" y="341"/>
                </a:cxn>
                <a:cxn ang="0">
                  <a:pos x="761" y="429"/>
                </a:cxn>
                <a:cxn ang="0">
                  <a:pos x="756" y="520"/>
                </a:cxn>
                <a:cxn ang="0">
                  <a:pos x="739" y="610"/>
                </a:cxn>
                <a:cxn ang="0">
                  <a:pos x="712" y="701"/>
                </a:cxn>
                <a:cxn ang="0">
                  <a:pos x="674" y="786"/>
                </a:cxn>
                <a:cxn ang="0">
                  <a:pos x="627" y="867"/>
                </a:cxn>
                <a:cxn ang="0">
                  <a:pos x="573" y="938"/>
                </a:cxn>
                <a:cxn ang="0">
                  <a:pos x="512" y="1000"/>
                </a:cxn>
                <a:cxn ang="0">
                  <a:pos x="445" y="1049"/>
                </a:cxn>
                <a:cxn ang="0">
                  <a:pos x="373" y="1084"/>
                </a:cxn>
                <a:cxn ang="0">
                  <a:pos x="297" y="1101"/>
                </a:cxn>
                <a:cxn ang="0">
                  <a:pos x="219" y="1100"/>
                </a:cxn>
                <a:cxn ang="0">
                  <a:pos x="138" y="1078"/>
                </a:cxn>
                <a:cxn ang="0">
                  <a:pos x="58" y="1032"/>
                </a:cxn>
                <a:cxn ang="0">
                  <a:pos x="0" y="327"/>
                </a:cxn>
              </a:cxnLst>
              <a:rect l="0" t="0" r="r" b="b"/>
              <a:pathLst>
                <a:path w="761" h="1103">
                  <a:moveTo>
                    <a:pt x="0" y="327"/>
                  </a:moveTo>
                  <a:lnTo>
                    <a:pt x="7" y="293"/>
                  </a:lnTo>
                  <a:lnTo>
                    <a:pt x="17" y="260"/>
                  </a:lnTo>
                  <a:lnTo>
                    <a:pt x="28" y="229"/>
                  </a:lnTo>
                  <a:lnTo>
                    <a:pt x="41" y="201"/>
                  </a:lnTo>
                  <a:lnTo>
                    <a:pt x="58" y="174"/>
                  </a:lnTo>
                  <a:lnTo>
                    <a:pt x="75" y="148"/>
                  </a:lnTo>
                  <a:lnTo>
                    <a:pt x="94" y="125"/>
                  </a:lnTo>
                  <a:lnTo>
                    <a:pt x="115" y="104"/>
                  </a:lnTo>
                  <a:lnTo>
                    <a:pt x="136" y="85"/>
                  </a:lnTo>
                  <a:lnTo>
                    <a:pt x="160" y="68"/>
                  </a:lnTo>
                  <a:lnTo>
                    <a:pt x="183" y="52"/>
                  </a:lnTo>
                  <a:lnTo>
                    <a:pt x="209" y="38"/>
                  </a:lnTo>
                  <a:lnTo>
                    <a:pt x="234" y="27"/>
                  </a:lnTo>
                  <a:lnTo>
                    <a:pt x="262" y="18"/>
                  </a:lnTo>
                  <a:lnTo>
                    <a:pt x="288" y="10"/>
                  </a:lnTo>
                  <a:lnTo>
                    <a:pt x="317" y="5"/>
                  </a:lnTo>
                  <a:lnTo>
                    <a:pt x="345" y="2"/>
                  </a:lnTo>
                  <a:lnTo>
                    <a:pt x="373" y="0"/>
                  </a:lnTo>
                  <a:lnTo>
                    <a:pt x="401" y="2"/>
                  </a:lnTo>
                  <a:lnTo>
                    <a:pt x="429" y="5"/>
                  </a:lnTo>
                  <a:lnTo>
                    <a:pt x="457" y="10"/>
                  </a:lnTo>
                  <a:lnTo>
                    <a:pt x="484" y="18"/>
                  </a:lnTo>
                  <a:lnTo>
                    <a:pt x="512" y="27"/>
                  </a:lnTo>
                  <a:lnTo>
                    <a:pt x="538" y="40"/>
                  </a:lnTo>
                  <a:lnTo>
                    <a:pt x="564" y="54"/>
                  </a:lnTo>
                  <a:lnTo>
                    <a:pt x="589" y="71"/>
                  </a:lnTo>
                  <a:lnTo>
                    <a:pt x="613" y="90"/>
                  </a:lnTo>
                  <a:lnTo>
                    <a:pt x="635" y="111"/>
                  </a:lnTo>
                  <a:lnTo>
                    <a:pt x="657" y="135"/>
                  </a:lnTo>
                  <a:lnTo>
                    <a:pt x="677" y="160"/>
                  </a:lnTo>
                  <a:lnTo>
                    <a:pt x="696" y="189"/>
                  </a:lnTo>
                  <a:lnTo>
                    <a:pt x="713" y="220"/>
                  </a:lnTo>
                  <a:lnTo>
                    <a:pt x="729" y="259"/>
                  </a:lnTo>
                  <a:lnTo>
                    <a:pt x="742" y="300"/>
                  </a:lnTo>
                  <a:lnTo>
                    <a:pt x="752" y="341"/>
                  </a:lnTo>
                  <a:lnTo>
                    <a:pt x="758" y="385"/>
                  </a:lnTo>
                  <a:lnTo>
                    <a:pt x="761" y="429"/>
                  </a:lnTo>
                  <a:lnTo>
                    <a:pt x="760" y="474"/>
                  </a:lnTo>
                  <a:lnTo>
                    <a:pt x="756" y="520"/>
                  </a:lnTo>
                  <a:lnTo>
                    <a:pt x="749" y="565"/>
                  </a:lnTo>
                  <a:lnTo>
                    <a:pt x="739" y="610"/>
                  </a:lnTo>
                  <a:lnTo>
                    <a:pt x="727" y="656"/>
                  </a:lnTo>
                  <a:lnTo>
                    <a:pt x="712" y="701"/>
                  </a:lnTo>
                  <a:lnTo>
                    <a:pt x="695" y="744"/>
                  </a:lnTo>
                  <a:lnTo>
                    <a:pt x="674" y="786"/>
                  </a:lnTo>
                  <a:lnTo>
                    <a:pt x="652" y="828"/>
                  </a:lnTo>
                  <a:lnTo>
                    <a:pt x="627" y="867"/>
                  </a:lnTo>
                  <a:lnTo>
                    <a:pt x="602" y="903"/>
                  </a:lnTo>
                  <a:lnTo>
                    <a:pt x="573" y="938"/>
                  </a:lnTo>
                  <a:lnTo>
                    <a:pt x="544" y="971"/>
                  </a:lnTo>
                  <a:lnTo>
                    <a:pt x="512" y="1000"/>
                  </a:lnTo>
                  <a:lnTo>
                    <a:pt x="479" y="1027"/>
                  </a:lnTo>
                  <a:lnTo>
                    <a:pt x="445" y="1049"/>
                  </a:lnTo>
                  <a:lnTo>
                    <a:pt x="409" y="1068"/>
                  </a:lnTo>
                  <a:lnTo>
                    <a:pt x="373" y="1084"/>
                  </a:lnTo>
                  <a:lnTo>
                    <a:pt x="335" y="1095"/>
                  </a:lnTo>
                  <a:lnTo>
                    <a:pt x="297" y="1101"/>
                  </a:lnTo>
                  <a:lnTo>
                    <a:pt x="258" y="1103"/>
                  </a:lnTo>
                  <a:lnTo>
                    <a:pt x="219" y="1100"/>
                  </a:lnTo>
                  <a:lnTo>
                    <a:pt x="178" y="1091"/>
                  </a:lnTo>
                  <a:lnTo>
                    <a:pt x="138" y="1078"/>
                  </a:lnTo>
                  <a:lnTo>
                    <a:pt x="98" y="1057"/>
                  </a:lnTo>
                  <a:lnTo>
                    <a:pt x="58" y="1032"/>
                  </a:lnTo>
                  <a:lnTo>
                    <a:pt x="17" y="999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EFBB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641475" y="800100"/>
              <a:ext cx="219075" cy="46038"/>
            </a:xfrm>
            <a:custGeom>
              <a:avLst/>
              <a:gdLst/>
              <a:ahLst/>
              <a:cxnLst>
                <a:cxn ang="0">
                  <a:pos x="228" y="2"/>
                </a:cxn>
                <a:cxn ang="0">
                  <a:pos x="204" y="8"/>
                </a:cxn>
                <a:cxn ang="0">
                  <a:pos x="182" y="16"/>
                </a:cxn>
                <a:cxn ang="0">
                  <a:pos x="160" y="28"/>
                </a:cxn>
                <a:cxn ang="0">
                  <a:pos x="130" y="49"/>
                </a:cxn>
                <a:cxn ang="0">
                  <a:pos x="93" y="84"/>
                </a:cxn>
                <a:cxn ang="0">
                  <a:pos x="62" y="121"/>
                </a:cxn>
                <a:cxn ang="0">
                  <a:pos x="37" y="157"/>
                </a:cxn>
                <a:cxn ang="0">
                  <a:pos x="12" y="199"/>
                </a:cxn>
                <a:cxn ang="0">
                  <a:pos x="2" y="222"/>
                </a:cxn>
                <a:cxn ang="0">
                  <a:pos x="0" y="235"/>
                </a:cxn>
                <a:cxn ang="0">
                  <a:pos x="4" y="249"/>
                </a:cxn>
                <a:cxn ang="0">
                  <a:pos x="13" y="260"/>
                </a:cxn>
                <a:cxn ang="0">
                  <a:pos x="27" y="267"/>
                </a:cxn>
                <a:cxn ang="0">
                  <a:pos x="40" y="268"/>
                </a:cxn>
                <a:cxn ang="0">
                  <a:pos x="53" y="264"/>
                </a:cxn>
                <a:cxn ang="0">
                  <a:pos x="63" y="255"/>
                </a:cxn>
                <a:cxn ang="0">
                  <a:pos x="79" y="228"/>
                </a:cxn>
                <a:cxn ang="0">
                  <a:pos x="103" y="189"/>
                </a:cxn>
                <a:cxn ang="0">
                  <a:pos x="125" y="160"/>
                </a:cxn>
                <a:cxn ang="0">
                  <a:pos x="148" y="132"/>
                </a:cxn>
                <a:cxn ang="0">
                  <a:pos x="174" y="108"/>
                </a:cxn>
                <a:cxn ang="0">
                  <a:pos x="201" y="88"/>
                </a:cxn>
                <a:cxn ang="0">
                  <a:pos x="223" y="79"/>
                </a:cxn>
                <a:cxn ang="0">
                  <a:pos x="237" y="76"/>
                </a:cxn>
                <a:cxn ang="0">
                  <a:pos x="251" y="75"/>
                </a:cxn>
                <a:cxn ang="0">
                  <a:pos x="264" y="77"/>
                </a:cxn>
                <a:cxn ang="0">
                  <a:pos x="279" y="81"/>
                </a:cxn>
                <a:cxn ang="0">
                  <a:pos x="292" y="88"/>
                </a:cxn>
                <a:cxn ang="0">
                  <a:pos x="312" y="104"/>
                </a:cxn>
                <a:cxn ang="0">
                  <a:pos x="339" y="134"/>
                </a:cxn>
                <a:cxn ang="0">
                  <a:pos x="356" y="160"/>
                </a:cxn>
                <a:cxn ang="0">
                  <a:pos x="367" y="167"/>
                </a:cxn>
                <a:cxn ang="0">
                  <a:pos x="381" y="170"/>
                </a:cxn>
                <a:cxn ang="0">
                  <a:pos x="395" y="167"/>
                </a:cxn>
                <a:cxn ang="0">
                  <a:pos x="406" y="160"/>
                </a:cxn>
                <a:cxn ang="0">
                  <a:pos x="414" y="147"/>
                </a:cxn>
                <a:cxn ang="0">
                  <a:pos x="416" y="133"/>
                </a:cxn>
                <a:cxn ang="0">
                  <a:pos x="414" y="119"/>
                </a:cxn>
                <a:cxn ang="0">
                  <a:pos x="401" y="98"/>
                </a:cxn>
                <a:cxn ang="0">
                  <a:pos x="382" y="73"/>
                </a:cxn>
                <a:cxn ang="0">
                  <a:pos x="362" y="51"/>
                </a:cxn>
                <a:cxn ang="0">
                  <a:pos x="341" y="33"/>
                </a:cxn>
                <a:cxn ang="0">
                  <a:pos x="320" y="19"/>
                </a:cxn>
                <a:cxn ang="0">
                  <a:pos x="298" y="10"/>
                </a:cxn>
                <a:cxn ang="0">
                  <a:pos x="276" y="3"/>
                </a:cxn>
                <a:cxn ang="0">
                  <a:pos x="252" y="0"/>
                </a:cxn>
              </a:cxnLst>
              <a:rect l="0" t="0" r="r" b="b"/>
              <a:pathLst>
                <a:path w="416" h="268">
                  <a:moveTo>
                    <a:pt x="240" y="1"/>
                  </a:moveTo>
                  <a:lnTo>
                    <a:pt x="228" y="2"/>
                  </a:lnTo>
                  <a:lnTo>
                    <a:pt x="216" y="4"/>
                  </a:lnTo>
                  <a:lnTo>
                    <a:pt x="204" y="8"/>
                  </a:lnTo>
                  <a:lnTo>
                    <a:pt x="193" y="12"/>
                  </a:lnTo>
                  <a:lnTo>
                    <a:pt x="182" y="16"/>
                  </a:lnTo>
                  <a:lnTo>
                    <a:pt x="171" y="21"/>
                  </a:lnTo>
                  <a:lnTo>
                    <a:pt x="160" y="28"/>
                  </a:lnTo>
                  <a:lnTo>
                    <a:pt x="150" y="34"/>
                  </a:lnTo>
                  <a:lnTo>
                    <a:pt x="130" y="49"/>
                  </a:lnTo>
                  <a:lnTo>
                    <a:pt x="111" y="66"/>
                  </a:lnTo>
                  <a:lnTo>
                    <a:pt x="93" y="84"/>
                  </a:lnTo>
                  <a:lnTo>
                    <a:pt x="78" y="102"/>
                  </a:lnTo>
                  <a:lnTo>
                    <a:pt x="62" y="121"/>
                  </a:lnTo>
                  <a:lnTo>
                    <a:pt x="49" y="140"/>
                  </a:lnTo>
                  <a:lnTo>
                    <a:pt x="37" y="157"/>
                  </a:lnTo>
                  <a:lnTo>
                    <a:pt x="28" y="174"/>
                  </a:lnTo>
                  <a:lnTo>
                    <a:pt x="12" y="199"/>
                  </a:lnTo>
                  <a:lnTo>
                    <a:pt x="4" y="214"/>
                  </a:lnTo>
                  <a:lnTo>
                    <a:pt x="2" y="222"/>
                  </a:lnTo>
                  <a:lnTo>
                    <a:pt x="0" y="229"/>
                  </a:lnTo>
                  <a:lnTo>
                    <a:pt x="0" y="235"/>
                  </a:lnTo>
                  <a:lnTo>
                    <a:pt x="2" y="243"/>
                  </a:lnTo>
                  <a:lnTo>
                    <a:pt x="4" y="249"/>
                  </a:lnTo>
                  <a:lnTo>
                    <a:pt x="8" y="256"/>
                  </a:lnTo>
                  <a:lnTo>
                    <a:pt x="13" y="260"/>
                  </a:lnTo>
                  <a:lnTo>
                    <a:pt x="20" y="264"/>
                  </a:lnTo>
                  <a:lnTo>
                    <a:pt x="27" y="267"/>
                  </a:lnTo>
                  <a:lnTo>
                    <a:pt x="34" y="268"/>
                  </a:lnTo>
                  <a:lnTo>
                    <a:pt x="40" y="268"/>
                  </a:lnTo>
                  <a:lnTo>
                    <a:pt x="47" y="267"/>
                  </a:lnTo>
                  <a:lnTo>
                    <a:pt x="53" y="264"/>
                  </a:lnTo>
                  <a:lnTo>
                    <a:pt x="59" y="260"/>
                  </a:lnTo>
                  <a:lnTo>
                    <a:pt x="63" y="255"/>
                  </a:lnTo>
                  <a:lnTo>
                    <a:pt x="67" y="248"/>
                  </a:lnTo>
                  <a:lnTo>
                    <a:pt x="79" y="228"/>
                  </a:lnTo>
                  <a:lnTo>
                    <a:pt x="94" y="202"/>
                  </a:lnTo>
                  <a:lnTo>
                    <a:pt x="103" y="189"/>
                  </a:lnTo>
                  <a:lnTo>
                    <a:pt x="113" y="175"/>
                  </a:lnTo>
                  <a:lnTo>
                    <a:pt x="125" y="160"/>
                  </a:lnTo>
                  <a:lnTo>
                    <a:pt x="136" y="146"/>
                  </a:lnTo>
                  <a:lnTo>
                    <a:pt x="148" y="132"/>
                  </a:lnTo>
                  <a:lnTo>
                    <a:pt x="161" y="119"/>
                  </a:lnTo>
                  <a:lnTo>
                    <a:pt x="174" y="108"/>
                  </a:lnTo>
                  <a:lnTo>
                    <a:pt x="188" y="97"/>
                  </a:lnTo>
                  <a:lnTo>
                    <a:pt x="201" y="88"/>
                  </a:lnTo>
                  <a:lnTo>
                    <a:pt x="215" y="82"/>
                  </a:lnTo>
                  <a:lnTo>
                    <a:pt x="223" y="79"/>
                  </a:lnTo>
                  <a:lnTo>
                    <a:pt x="230" y="77"/>
                  </a:lnTo>
                  <a:lnTo>
                    <a:pt x="237" y="76"/>
                  </a:lnTo>
                  <a:lnTo>
                    <a:pt x="244" y="75"/>
                  </a:lnTo>
                  <a:lnTo>
                    <a:pt x="251" y="75"/>
                  </a:lnTo>
                  <a:lnTo>
                    <a:pt x="258" y="76"/>
                  </a:lnTo>
                  <a:lnTo>
                    <a:pt x="264" y="77"/>
                  </a:lnTo>
                  <a:lnTo>
                    <a:pt x="272" y="79"/>
                  </a:lnTo>
                  <a:lnTo>
                    <a:pt x="279" y="81"/>
                  </a:lnTo>
                  <a:lnTo>
                    <a:pt x="285" y="84"/>
                  </a:lnTo>
                  <a:lnTo>
                    <a:pt x="292" y="88"/>
                  </a:lnTo>
                  <a:lnTo>
                    <a:pt x="298" y="93"/>
                  </a:lnTo>
                  <a:lnTo>
                    <a:pt x="312" y="104"/>
                  </a:lnTo>
                  <a:lnTo>
                    <a:pt x="326" y="118"/>
                  </a:lnTo>
                  <a:lnTo>
                    <a:pt x="339" y="134"/>
                  </a:lnTo>
                  <a:lnTo>
                    <a:pt x="351" y="153"/>
                  </a:lnTo>
                  <a:lnTo>
                    <a:pt x="356" y="160"/>
                  </a:lnTo>
                  <a:lnTo>
                    <a:pt x="361" y="164"/>
                  </a:lnTo>
                  <a:lnTo>
                    <a:pt x="367" y="167"/>
                  </a:lnTo>
                  <a:lnTo>
                    <a:pt x="375" y="169"/>
                  </a:lnTo>
                  <a:lnTo>
                    <a:pt x="381" y="170"/>
                  </a:lnTo>
                  <a:lnTo>
                    <a:pt x="388" y="169"/>
                  </a:lnTo>
                  <a:lnTo>
                    <a:pt x="395" y="167"/>
                  </a:lnTo>
                  <a:lnTo>
                    <a:pt x="401" y="164"/>
                  </a:lnTo>
                  <a:lnTo>
                    <a:pt x="406" y="160"/>
                  </a:lnTo>
                  <a:lnTo>
                    <a:pt x="411" y="153"/>
                  </a:lnTo>
                  <a:lnTo>
                    <a:pt x="414" y="147"/>
                  </a:lnTo>
                  <a:lnTo>
                    <a:pt x="416" y="141"/>
                  </a:lnTo>
                  <a:lnTo>
                    <a:pt x="416" y="133"/>
                  </a:lnTo>
                  <a:lnTo>
                    <a:pt x="416" y="126"/>
                  </a:lnTo>
                  <a:lnTo>
                    <a:pt x="414" y="119"/>
                  </a:lnTo>
                  <a:lnTo>
                    <a:pt x="411" y="113"/>
                  </a:lnTo>
                  <a:lnTo>
                    <a:pt x="401" y="98"/>
                  </a:lnTo>
                  <a:lnTo>
                    <a:pt x="392" y="85"/>
                  </a:lnTo>
                  <a:lnTo>
                    <a:pt x="382" y="73"/>
                  </a:lnTo>
                  <a:lnTo>
                    <a:pt x="373" y="62"/>
                  </a:lnTo>
                  <a:lnTo>
                    <a:pt x="362" y="51"/>
                  </a:lnTo>
                  <a:lnTo>
                    <a:pt x="352" y="42"/>
                  </a:lnTo>
                  <a:lnTo>
                    <a:pt x="341" y="33"/>
                  </a:lnTo>
                  <a:lnTo>
                    <a:pt x="331" y="26"/>
                  </a:lnTo>
                  <a:lnTo>
                    <a:pt x="320" y="19"/>
                  </a:lnTo>
                  <a:lnTo>
                    <a:pt x="309" y="14"/>
                  </a:lnTo>
                  <a:lnTo>
                    <a:pt x="298" y="10"/>
                  </a:lnTo>
                  <a:lnTo>
                    <a:pt x="287" y="5"/>
                  </a:lnTo>
                  <a:lnTo>
                    <a:pt x="276" y="3"/>
                  </a:lnTo>
                  <a:lnTo>
                    <a:pt x="263" y="1"/>
                  </a:lnTo>
                  <a:lnTo>
                    <a:pt x="252" y="0"/>
                  </a:lnTo>
                  <a:lnTo>
                    <a:pt x="240" y="1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619250" y="803275"/>
              <a:ext cx="171450" cy="79375"/>
            </a:xfrm>
            <a:custGeom>
              <a:avLst/>
              <a:gdLst/>
              <a:ahLst/>
              <a:cxnLst>
                <a:cxn ang="0">
                  <a:pos x="222" y="10"/>
                </a:cxn>
                <a:cxn ang="0">
                  <a:pos x="214" y="22"/>
                </a:cxn>
                <a:cxn ang="0">
                  <a:pos x="209" y="34"/>
                </a:cxn>
                <a:cxn ang="0">
                  <a:pos x="212" y="49"/>
                </a:cxn>
                <a:cxn ang="0">
                  <a:pos x="218" y="62"/>
                </a:cxn>
                <a:cxn ang="0">
                  <a:pos x="234" y="99"/>
                </a:cxn>
                <a:cxn ang="0">
                  <a:pos x="248" y="145"/>
                </a:cxn>
                <a:cxn ang="0">
                  <a:pos x="253" y="179"/>
                </a:cxn>
                <a:cxn ang="0">
                  <a:pos x="253" y="215"/>
                </a:cxn>
                <a:cxn ang="0">
                  <a:pos x="249" y="243"/>
                </a:cxn>
                <a:cxn ang="0">
                  <a:pos x="244" y="260"/>
                </a:cxn>
                <a:cxn ang="0">
                  <a:pos x="235" y="280"/>
                </a:cxn>
                <a:cxn ang="0">
                  <a:pos x="220" y="301"/>
                </a:cxn>
                <a:cxn ang="0">
                  <a:pos x="201" y="319"/>
                </a:cxn>
                <a:cxn ang="0">
                  <a:pos x="180" y="335"/>
                </a:cxn>
                <a:cxn ang="0">
                  <a:pos x="153" y="348"/>
                </a:cxn>
                <a:cxn ang="0">
                  <a:pos x="124" y="361"/>
                </a:cxn>
                <a:cxn ang="0">
                  <a:pos x="89" y="371"/>
                </a:cxn>
                <a:cxn ang="0">
                  <a:pos x="52" y="379"/>
                </a:cxn>
                <a:cxn ang="0">
                  <a:pos x="25" y="384"/>
                </a:cxn>
                <a:cxn ang="0">
                  <a:pos x="13" y="391"/>
                </a:cxn>
                <a:cxn ang="0">
                  <a:pos x="4" y="402"/>
                </a:cxn>
                <a:cxn ang="0">
                  <a:pos x="0" y="417"/>
                </a:cxn>
                <a:cxn ang="0">
                  <a:pos x="2" y="430"/>
                </a:cxn>
                <a:cxn ang="0">
                  <a:pos x="9" y="443"/>
                </a:cxn>
                <a:cxn ang="0">
                  <a:pos x="21" y="452"/>
                </a:cxn>
                <a:cxn ang="0">
                  <a:pos x="34" y="456"/>
                </a:cxn>
                <a:cxn ang="0">
                  <a:pos x="66" y="452"/>
                </a:cxn>
                <a:cxn ang="0">
                  <a:pos x="113" y="442"/>
                </a:cxn>
                <a:cxn ang="0">
                  <a:pos x="154" y="428"/>
                </a:cxn>
                <a:cxn ang="0">
                  <a:pos x="192" y="412"/>
                </a:cxn>
                <a:cxn ang="0">
                  <a:pos x="225" y="393"/>
                </a:cxn>
                <a:cxn ang="0">
                  <a:pos x="253" y="371"/>
                </a:cxn>
                <a:cxn ang="0">
                  <a:pos x="278" y="345"/>
                </a:cxn>
                <a:cxn ang="0">
                  <a:pos x="296" y="316"/>
                </a:cxn>
                <a:cxn ang="0">
                  <a:pos x="309" y="289"/>
                </a:cxn>
                <a:cxn ang="0">
                  <a:pos x="318" y="264"/>
                </a:cxn>
                <a:cxn ang="0">
                  <a:pos x="323" y="240"/>
                </a:cxn>
                <a:cxn ang="0">
                  <a:pos x="325" y="215"/>
                </a:cxn>
                <a:cxn ang="0">
                  <a:pos x="325" y="180"/>
                </a:cxn>
                <a:cxn ang="0">
                  <a:pos x="319" y="134"/>
                </a:cxn>
                <a:cxn ang="0">
                  <a:pos x="308" y="94"/>
                </a:cxn>
                <a:cxn ang="0">
                  <a:pos x="296" y="61"/>
                </a:cxn>
                <a:cxn ang="0">
                  <a:pos x="281" y="27"/>
                </a:cxn>
                <a:cxn ang="0">
                  <a:pos x="272" y="12"/>
                </a:cxn>
                <a:cxn ang="0">
                  <a:pos x="261" y="4"/>
                </a:cxn>
                <a:cxn ang="0">
                  <a:pos x="247" y="0"/>
                </a:cxn>
                <a:cxn ang="0">
                  <a:pos x="234" y="1"/>
                </a:cxn>
              </a:cxnLst>
              <a:rect l="0" t="0" r="r" b="b"/>
              <a:pathLst>
                <a:path w="326" h="456">
                  <a:moveTo>
                    <a:pt x="227" y="5"/>
                  </a:moveTo>
                  <a:lnTo>
                    <a:pt x="222" y="10"/>
                  </a:lnTo>
                  <a:lnTo>
                    <a:pt x="217" y="15"/>
                  </a:lnTo>
                  <a:lnTo>
                    <a:pt x="214" y="22"/>
                  </a:lnTo>
                  <a:lnTo>
                    <a:pt x="211" y="28"/>
                  </a:lnTo>
                  <a:lnTo>
                    <a:pt x="209" y="34"/>
                  </a:lnTo>
                  <a:lnTo>
                    <a:pt x="211" y="42"/>
                  </a:lnTo>
                  <a:lnTo>
                    <a:pt x="212" y="49"/>
                  </a:lnTo>
                  <a:lnTo>
                    <a:pt x="215" y="56"/>
                  </a:lnTo>
                  <a:lnTo>
                    <a:pt x="218" y="62"/>
                  </a:lnTo>
                  <a:lnTo>
                    <a:pt x="225" y="77"/>
                  </a:lnTo>
                  <a:lnTo>
                    <a:pt x="234" y="99"/>
                  </a:lnTo>
                  <a:lnTo>
                    <a:pt x="244" y="128"/>
                  </a:lnTo>
                  <a:lnTo>
                    <a:pt x="248" y="145"/>
                  </a:lnTo>
                  <a:lnTo>
                    <a:pt x="251" y="162"/>
                  </a:lnTo>
                  <a:lnTo>
                    <a:pt x="253" y="179"/>
                  </a:lnTo>
                  <a:lnTo>
                    <a:pt x="254" y="197"/>
                  </a:lnTo>
                  <a:lnTo>
                    <a:pt x="253" y="215"/>
                  </a:lnTo>
                  <a:lnTo>
                    <a:pt x="251" y="233"/>
                  </a:lnTo>
                  <a:lnTo>
                    <a:pt x="249" y="243"/>
                  </a:lnTo>
                  <a:lnTo>
                    <a:pt x="247" y="252"/>
                  </a:lnTo>
                  <a:lnTo>
                    <a:pt x="244" y="260"/>
                  </a:lnTo>
                  <a:lnTo>
                    <a:pt x="240" y="269"/>
                  </a:lnTo>
                  <a:lnTo>
                    <a:pt x="235" y="280"/>
                  </a:lnTo>
                  <a:lnTo>
                    <a:pt x="228" y="290"/>
                  </a:lnTo>
                  <a:lnTo>
                    <a:pt x="220" y="301"/>
                  </a:lnTo>
                  <a:lnTo>
                    <a:pt x="212" y="310"/>
                  </a:lnTo>
                  <a:lnTo>
                    <a:pt x="201" y="319"/>
                  </a:lnTo>
                  <a:lnTo>
                    <a:pt x="191" y="327"/>
                  </a:lnTo>
                  <a:lnTo>
                    <a:pt x="180" y="335"/>
                  </a:lnTo>
                  <a:lnTo>
                    <a:pt x="167" y="342"/>
                  </a:lnTo>
                  <a:lnTo>
                    <a:pt x="153" y="348"/>
                  </a:lnTo>
                  <a:lnTo>
                    <a:pt x="139" y="355"/>
                  </a:lnTo>
                  <a:lnTo>
                    <a:pt x="124" y="361"/>
                  </a:lnTo>
                  <a:lnTo>
                    <a:pt x="107" y="367"/>
                  </a:lnTo>
                  <a:lnTo>
                    <a:pt x="89" y="371"/>
                  </a:lnTo>
                  <a:lnTo>
                    <a:pt x="71" y="375"/>
                  </a:lnTo>
                  <a:lnTo>
                    <a:pt x="52" y="379"/>
                  </a:lnTo>
                  <a:lnTo>
                    <a:pt x="32" y="381"/>
                  </a:lnTo>
                  <a:lnTo>
                    <a:pt x="25" y="384"/>
                  </a:lnTo>
                  <a:lnTo>
                    <a:pt x="18" y="387"/>
                  </a:lnTo>
                  <a:lnTo>
                    <a:pt x="13" y="391"/>
                  </a:lnTo>
                  <a:lnTo>
                    <a:pt x="7" y="396"/>
                  </a:lnTo>
                  <a:lnTo>
                    <a:pt x="4" y="402"/>
                  </a:lnTo>
                  <a:lnTo>
                    <a:pt x="1" y="409"/>
                  </a:lnTo>
                  <a:lnTo>
                    <a:pt x="0" y="417"/>
                  </a:lnTo>
                  <a:lnTo>
                    <a:pt x="1" y="424"/>
                  </a:lnTo>
                  <a:lnTo>
                    <a:pt x="2" y="430"/>
                  </a:lnTo>
                  <a:lnTo>
                    <a:pt x="5" y="438"/>
                  </a:lnTo>
                  <a:lnTo>
                    <a:pt x="9" y="443"/>
                  </a:lnTo>
                  <a:lnTo>
                    <a:pt x="15" y="448"/>
                  </a:lnTo>
                  <a:lnTo>
                    <a:pt x="21" y="452"/>
                  </a:lnTo>
                  <a:lnTo>
                    <a:pt x="27" y="455"/>
                  </a:lnTo>
                  <a:lnTo>
                    <a:pt x="34" y="456"/>
                  </a:lnTo>
                  <a:lnTo>
                    <a:pt x="41" y="456"/>
                  </a:lnTo>
                  <a:lnTo>
                    <a:pt x="66" y="452"/>
                  </a:lnTo>
                  <a:lnTo>
                    <a:pt x="90" y="447"/>
                  </a:lnTo>
                  <a:lnTo>
                    <a:pt x="113" y="442"/>
                  </a:lnTo>
                  <a:lnTo>
                    <a:pt x="134" y="436"/>
                  </a:lnTo>
                  <a:lnTo>
                    <a:pt x="154" y="428"/>
                  </a:lnTo>
                  <a:lnTo>
                    <a:pt x="174" y="421"/>
                  </a:lnTo>
                  <a:lnTo>
                    <a:pt x="192" y="412"/>
                  </a:lnTo>
                  <a:lnTo>
                    <a:pt x="209" y="403"/>
                  </a:lnTo>
                  <a:lnTo>
                    <a:pt x="225" y="393"/>
                  </a:lnTo>
                  <a:lnTo>
                    <a:pt x="240" y="381"/>
                  </a:lnTo>
                  <a:lnTo>
                    <a:pt x="253" y="371"/>
                  </a:lnTo>
                  <a:lnTo>
                    <a:pt x="267" y="358"/>
                  </a:lnTo>
                  <a:lnTo>
                    <a:pt x="278" y="345"/>
                  </a:lnTo>
                  <a:lnTo>
                    <a:pt x="288" y="331"/>
                  </a:lnTo>
                  <a:lnTo>
                    <a:pt x="296" y="316"/>
                  </a:lnTo>
                  <a:lnTo>
                    <a:pt x="304" y="301"/>
                  </a:lnTo>
                  <a:lnTo>
                    <a:pt x="309" y="289"/>
                  </a:lnTo>
                  <a:lnTo>
                    <a:pt x="314" y="277"/>
                  </a:lnTo>
                  <a:lnTo>
                    <a:pt x="318" y="264"/>
                  </a:lnTo>
                  <a:lnTo>
                    <a:pt x="321" y="253"/>
                  </a:lnTo>
                  <a:lnTo>
                    <a:pt x="323" y="240"/>
                  </a:lnTo>
                  <a:lnTo>
                    <a:pt x="324" y="228"/>
                  </a:lnTo>
                  <a:lnTo>
                    <a:pt x="325" y="215"/>
                  </a:lnTo>
                  <a:lnTo>
                    <a:pt x="326" y="204"/>
                  </a:lnTo>
                  <a:lnTo>
                    <a:pt x="325" y="180"/>
                  </a:lnTo>
                  <a:lnTo>
                    <a:pt x="323" y="157"/>
                  </a:lnTo>
                  <a:lnTo>
                    <a:pt x="319" y="134"/>
                  </a:lnTo>
                  <a:lnTo>
                    <a:pt x="314" y="114"/>
                  </a:lnTo>
                  <a:lnTo>
                    <a:pt x="308" y="94"/>
                  </a:lnTo>
                  <a:lnTo>
                    <a:pt x="302" y="77"/>
                  </a:lnTo>
                  <a:lnTo>
                    <a:pt x="296" y="61"/>
                  </a:lnTo>
                  <a:lnTo>
                    <a:pt x="290" y="47"/>
                  </a:lnTo>
                  <a:lnTo>
                    <a:pt x="281" y="27"/>
                  </a:lnTo>
                  <a:lnTo>
                    <a:pt x="276" y="17"/>
                  </a:lnTo>
                  <a:lnTo>
                    <a:pt x="272" y="12"/>
                  </a:lnTo>
                  <a:lnTo>
                    <a:pt x="267" y="7"/>
                  </a:lnTo>
                  <a:lnTo>
                    <a:pt x="261" y="4"/>
                  </a:lnTo>
                  <a:lnTo>
                    <a:pt x="254" y="1"/>
                  </a:lnTo>
                  <a:lnTo>
                    <a:pt x="247" y="0"/>
                  </a:lnTo>
                  <a:lnTo>
                    <a:pt x="240" y="0"/>
                  </a:lnTo>
                  <a:lnTo>
                    <a:pt x="234" y="1"/>
                  </a:lnTo>
                  <a:lnTo>
                    <a:pt x="227" y="5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-184150" y="390525"/>
              <a:ext cx="1831975" cy="498475"/>
            </a:xfrm>
            <a:custGeom>
              <a:avLst/>
              <a:gdLst/>
              <a:ahLst/>
              <a:cxnLst>
                <a:cxn ang="0">
                  <a:pos x="3462" y="1950"/>
                </a:cxn>
                <a:cxn ang="0">
                  <a:pos x="3436" y="1762"/>
                </a:cxn>
                <a:cxn ang="0">
                  <a:pos x="3367" y="1555"/>
                </a:cxn>
                <a:cxn ang="0">
                  <a:pos x="3263" y="1337"/>
                </a:cxn>
                <a:cxn ang="0">
                  <a:pos x="3131" y="1116"/>
                </a:cxn>
                <a:cxn ang="0">
                  <a:pos x="2973" y="898"/>
                </a:cxn>
                <a:cxn ang="0">
                  <a:pos x="2797" y="693"/>
                </a:cxn>
                <a:cxn ang="0">
                  <a:pos x="2610" y="509"/>
                </a:cxn>
                <a:cxn ang="0">
                  <a:pos x="2417" y="351"/>
                </a:cxn>
                <a:cxn ang="0">
                  <a:pos x="2223" y="229"/>
                </a:cxn>
                <a:cxn ang="0">
                  <a:pos x="2035" y="150"/>
                </a:cxn>
                <a:cxn ang="0">
                  <a:pos x="2012" y="268"/>
                </a:cxn>
                <a:cxn ang="0">
                  <a:pos x="1995" y="373"/>
                </a:cxn>
                <a:cxn ang="0">
                  <a:pos x="1939" y="405"/>
                </a:cxn>
                <a:cxn ang="0">
                  <a:pos x="1787" y="287"/>
                </a:cxn>
                <a:cxn ang="0">
                  <a:pos x="1650" y="199"/>
                </a:cxn>
                <a:cxn ang="0">
                  <a:pos x="1564" y="152"/>
                </a:cxn>
                <a:cxn ang="0">
                  <a:pos x="1476" y="110"/>
                </a:cxn>
                <a:cxn ang="0">
                  <a:pos x="1385" y="72"/>
                </a:cxn>
                <a:cxn ang="0">
                  <a:pos x="1291" y="42"/>
                </a:cxn>
                <a:cxn ang="0">
                  <a:pos x="1195" y="18"/>
                </a:cxn>
                <a:cxn ang="0">
                  <a:pos x="1098" y="3"/>
                </a:cxn>
                <a:cxn ang="0">
                  <a:pos x="1063" y="75"/>
                </a:cxn>
                <a:cxn ang="0">
                  <a:pos x="1054" y="188"/>
                </a:cxn>
                <a:cxn ang="0">
                  <a:pos x="1039" y="301"/>
                </a:cxn>
                <a:cxn ang="0">
                  <a:pos x="994" y="525"/>
                </a:cxn>
                <a:cxn ang="0">
                  <a:pos x="920" y="573"/>
                </a:cxn>
                <a:cxn ang="0">
                  <a:pos x="807" y="517"/>
                </a:cxn>
                <a:cxn ang="0">
                  <a:pos x="639" y="424"/>
                </a:cxn>
                <a:cxn ang="0">
                  <a:pos x="528" y="395"/>
                </a:cxn>
                <a:cxn ang="0">
                  <a:pos x="527" y="491"/>
                </a:cxn>
                <a:cxn ang="0">
                  <a:pos x="530" y="682"/>
                </a:cxn>
                <a:cxn ang="0">
                  <a:pos x="528" y="809"/>
                </a:cxn>
                <a:cxn ang="0">
                  <a:pos x="519" y="871"/>
                </a:cxn>
                <a:cxn ang="0">
                  <a:pos x="456" y="849"/>
                </a:cxn>
                <a:cxn ang="0">
                  <a:pos x="224" y="758"/>
                </a:cxn>
                <a:cxn ang="0">
                  <a:pos x="51" y="693"/>
                </a:cxn>
                <a:cxn ang="0">
                  <a:pos x="33" y="708"/>
                </a:cxn>
                <a:cxn ang="0">
                  <a:pos x="20" y="758"/>
                </a:cxn>
                <a:cxn ang="0">
                  <a:pos x="8" y="865"/>
                </a:cxn>
                <a:cxn ang="0">
                  <a:pos x="1" y="1079"/>
                </a:cxn>
                <a:cxn ang="0">
                  <a:pos x="2" y="1303"/>
                </a:cxn>
                <a:cxn ang="0">
                  <a:pos x="6" y="1475"/>
                </a:cxn>
                <a:cxn ang="0">
                  <a:pos x="17" y="1624"/>
                </a:cxn>
                <a:cxn ang="0">
                  <a:pos x="36" y="1800"/>
                </a:cxn>
                <a:cxn ang="0">
                  <a:pos x="55" y="1927"/>
                </a:cxn>
                <a:cxn ang="0">
                  <a:pos x="80" y="2049"/>
                </a:cxn>
                <a:cxn ang="0">
                  <a:pos x="108" y="2167"/>
                </a:cxn>
                <a:cxn ang="0">
                  <a:pos x="143" y="2284"/>
                </a:cxn>
                <a:cxn ang="0">
                  <a:pos x="184" y="2399"/>
                </a:cxn>
                <a:cxn ang="0">
                  <a:pos x="230" y="2513"/>
                </a:cxn>
                <a:cxn ang="0">
                  <a:pos x="284" y="2628"/>
                </a:cxn>
                <a:cxn ang="0">
                  <a:pos x="344" y="2744"/>
                </a:cxn>
                <a:cxn ang="0">
                  <a:pos x="3455" y="2062"/>
                </a:cxn>
              </a:cxnLst>
              <a:rect l="0" t="0" r="r" b="b"/>
              <a:pathLst>
                <a:path w="3462" h="2822">
                  <a:moveTo>
                    <a:pt x="3455" y="2062"/>
                  </a:moveTo>
                  <a:lnTo>
                    <a:pt x="3461" y="2007"/>
                  </a:lnTo>
                  <a:lnTo>
                    <a:pt x="3462" y="1950"/>
                  </a:lnTo>
                  <a:lnTo>
                    <a:pt x="3459" y="1890"/>
                  </a:lnTo>
                  <a:lnTo>
                    <a:pt x="3450" y="1828"/>
                  </a:lnTo>
                  <a:lnTo>
                    <a:pt x="3436" y="1762"/>
                  </a:lnTo>
                  <a:lnTo>
                    <a:pt x="3417" y="1695"/>
                  </a:lnTo>
                  <a:lnTo>
                    <a:pt x="3395" y="1625"/>
                  </a:lnTo>
                  <a:lnTo>
                    <a:pt x="3367" y="1555"/>
                  </a:lnTo>
                  <a:lnTo>
                    <a:pt x="3337" y="1483"/>
                  </a:lnTo>
                  <a:lnTo>
                    <a:pt x="3302" y="1410"/>
                  </a:lnTo>
                  <a:lnTo>
                    <a:pt x="3263" y="1337"/>
                  </a:lnTo>
                  <a:lnTo>
                    <a:pt x="3223" y="1262"/>
                  </a:lnTo>
                  <a:lnTo>
                    <a:pt x="3178" y="1189"/>
                  </a:lnTo>
                  <a:lnTo>
                    <a:pt x="3131" y="1116"/>
                  </a:lnTo>
                  <a:lnTo>
                    <a:pt x="3080" y="1042"/>
                  </a:lnTo>
                  <a:lnTo>
                    <a:pt x="3028" y="970"/>
                  </a:lnTo>
                  <a:lnTo>
                    <a:pt x="2973" y="898"/>
                  </a:lnTo>
                  <a:lnTo>
                    <a:pt x="2916" y="828"/>
                  </a:lnTo>
                  <a:lnTo>
                    <a:pt x="2857" y="760"/>
                  </a:lnTo>
                  <a:lnTo>
                    <a:pt x="2797" y="693"/>
                  </a:lnTo>
                  <a:lnTo>
                    <a:pt x="2736" y="629"/>
                  </a:lnTo>
                  <a:lnTo>
                    <a:pt x="2674" y="567"/>
                  </a:lnTo>
                  <a:lnTo>
                    <a:pt x="2610" y="509"/>
                  </a:lnTo>
                  <a:lnTo>
                    <a:pt x="2546" y="452"/>
                  </a:lnTo>
                  <a:lnTo>
                    <a:pt x="2481" y="400"/>
                  </a:lnTo>
                  <a:lnTo>
                    <a:pt x="2417" y="351"/>
                  </a:lnTo>
                  <a:lnTo>
                    <a:pt x="2351" y="307"/>
                  </a:lnTo>
                  <a:lnTo>
                    <a:pt x="2287" y="265"/>
                  </a:lnTo>
                  <a:lnTo>
                    <a:pt x="2223" y="229"/>
                  </a:lnTo>
                  <a:lnTo>
                    <a:pt x="2159" y="198"/>
                  </a:lnTo>
                  <a:lnTo>
                    <a:pt x="2097" y="171"/>
                  </a:lnTo>
                  <a:lnTo>
                    <a:pt x="2035" y="150"/>
                  </a:lnTo>
                  <a:lnTo>
                    <a:pt x="2027" y="193"/>
                  </a:lnTo>
                  <a:lnTo>
                    <a:pt x="2019" y="232"/>
                  </a:lnTo>
                  <a:lnTo>
                    <a:pt x="2012" y="268"/>
                  </a:lnTo>
                  <a:lnTo>
                    <a:pt x="2006" y="303"/>
                  </a:lnTo>
                  <a:lnTo>
                    <a:pt x="2000" y="337"/>
                  </a:lnTo>
                  <a:lnTo>
                    <a:pt x="1995" y="373"/>
                  </a:lnTo>
                  <a:lnTo>
                    <a:pt x="1991" y="408"/>
                  </a:lnTo>
                  <a:lnTo>
                    <a:pt x="1987" y="446"/>
                  </a:lnTo>
                  <a:lnTo>
                    <a:pt x="1939" y="405"/>
                  </a:lnTo>
                  <a:lnTo>
                    <a:pt x="1890" y="365"/>
                  </a:lnTo>
                  <a:lnTo>
                    <a:pt x="1839" y="326"/>
                  </a:lnTo>
                  <a:lnTo>
                    <a:pt x="1787" y="287"/>
                  </a:lnTo>
                  <a:lnTo>
                    <a:pt x="1733" y="251"/>
                  </a:lnTo>
                  <a:lnTo>
                    <a:pt x="1678" y="216"/>
                  </a:lnTo>
                  <a:lnTo>
                    <a:pt x="1650" y="199"/>
                  </a:lnTo>
                  <a:lnTo>
                    <a:pt x="1622" y="183"/>
                  </a:lnTo>
                  <a:lnTo>
                    <a:pt x="1593" y="167"/>
                  </a:lnTo>
                  <a:lnTo>
                    <a:pt x="1564" y="152"/>
                  </a:lnTo>
                  <a:lnTo>
                    <a:pt x="1535" y="137"/>
                  </a:lnTo>
                  <a:lnTo>
                    <a:pt x="1505" y="124"/>
                  </a:lnTo>
                  <a:lnTo>
                    <a:pt x="1476" y="110"/>
                  </a:lnTo>
                  <a:lnTo>
                    <a:pt x="1446" y="97"/>
                  </a:lnTo>
                  <a:lnTo>
                    <a:pt x="1416" y="84"/>
                  </a:lnTo>
                  <a:lnTo>
                    <a:pt x="1385" y="72"/>
                  </a:lnTo>
                  <a:lnTo>
                    <a:pt x="1353" y="62"/>
                  </a:lnTo>
                  <a:lnTo>
                    <a:pt x="1323" y="51"/>
                  </a:lnTo>
                  <a:lnTo>
                    <a:pt x="1291" y="42"/>
                  </a:lnTo>
                  <a:lnTo>
                    <a:pt x="1259" y="33"/>
                  </a:lnTo>
                  <a:lnTo>
                    <a:pt x="1228" y="26"/>
                  </a:lnTo>
                  <a:lnTo>
                    <a:pt x="1195" y="18"/>
                  </a:lnTo>
                  <a:lnTo>
                    <a:pt x="1163" y="13"/>
                  </a:lnTo>
                  <a:lnTo>
                    <a:pt x="1131" y="7"/>
                  </a:lnTo>
                  <a:lnTo>
                    <a:pt x="1098" y="3"/>
                  </a:lnTo>
                  <a:lnTo>
                    <a:pt x="1065" y="0"/>
                  </a:lnTo>
                  <a:lnTo>
                    <a:pt x="1065" y="37"/>
                  </a:lnTo>
                  <a:lnTo>
                    <a:pt x="1063" y="75"/>
                  </a:lnTo>
                  <a:lnTo>
                    <a:pt x="1061" y="112"/>
                  </a:lnTo>
                  <a:lnTo>
                    <a:pt x="1058" y="150"/>
                  </a:lnTo>
                  <a:lnTo>
                    <a:pt x="1054" y="188"/>
                  </a:lnTo>
                  <a:lnTo>
                    <a:pt x="1050" y="226"/>
                  </a:lnTo>
                  <a:lnTo>
                    <a:pt x="1045" y="264"/>
                  </a:lnTo>
                  <a:lnTo>
                    <a:pt x="1039" y="301"/>
                  </a:lnTo>
                  <a:lnTo>
                    <a:pt x="1026" y="377"/>
                  </a:lnTo>
                  <a:lnTo>
                    <a:pt x="1011" y="451"/>
                  </a:lnTo>
                  <a:lnTo>
                    <a:pt x="994" y="525"/>
                  </a:lnTo>
                  <a:lnTo>
                    <a:pt x="976" y="597"/>
                  </a:lnTo>
                  <a:lnTo>
                    <a:pt x="948" y="585"/>
                  </a:lnTo>
                  <a:lnTo>
                    <a:pt x="920" y="573"/>
                  </a:lnTo>
                  <a:lnTo>
                    <a:pt x="892" y="560"/>
                  </a:lnTo>
                  <a:lnTo>
                    <a:pt x="863" y="546"/>
                  </a:lnTo>
                  <a:lnTo>
                    <a:pt x="807" y="517"/>
                  </a:lnTo>
                  <a:lnTo>
                    <a:pt x="751" y="486"/>
                  </a:lnTo>
                  <a:lnTo>
                    <a:pt x="695" y="456"/>
                  </a:lnTo>
                  <a:lnTo>
                    <a:pt x="639" y="424"/>
                  </a:lnTo>
                  <a:lnTo>
                    <a:pt x="584" y="393"/>
                  </a:lnTo>
                  <a:lnTo>
                    <a:pt x="530" y="364"/>
                  </a:lnTo>
                  <a:lnTo>
                    <a:pt x="528" y="395"/>
                  </a:lnTo>
                  <a:lnTo>
                    <a:pt x="527" y="427"/>
                  </a:lnTo>
                  <a:lnTo>
                    <a:pt x="527" y="459"/>
                  </a:lnTo>
                  <a:lnTo>
                    <a:pt x="527" y="491"/>
                  </a:lnTo>
                  <a:lnTo>
                    <a:pt x="527" y="555"/>
                  </a:lnTo>
                  <a:lnTo>
                    <a:pt x="529" y="618"/>
                  </a:lnTo>
                  <a:lnTo>
                    <a:pt x="530" y="682"/>
                  </a:lnTo>
                  <a:lnTo>
                    <a:pt x="530" y="746"/>
                  </a:lnTo>
                  <a:lnTo>
                    <a:pt x="529" y="777"/>
                  </a:lnTo>
                  <a:lnTo>
                    <a:pt x="528" y="809"/>
                  </a:lnTo>
                  <a:lnTo>
                    <a:pt x="526" y="840"/>
                  </a:lnTo>
                  <a:lnTo>
                    <a:pt x="524" y="871"/>
                  </a:lnTo>
                  <a:lnTo>
                    <a:pt x="519" y="871"/>
                  </a:lnTo>
                  <a:lnTo>
                    <a:pt x="505" y="866"/>
                  </a:lnTo>
                  <a:lnTo>
                    <a:pt x="484" y="859"/>
                  </a:lnTo>
                  <a:lnTo>
                    <a:pt x="456" y="849"/>
                  </a:lnTo>
                  <a:lnTo>
                    <a:pt x="388" y="823"/>
                  </a:lnTo>
                  <a:lnTo>
                    <a:pt x="306" y="791"/>
                  </a:lnTo>
                  <a:lnTo>
                    <a:pt x="224" y="758"/>
                  </a:lnTo>
                  <a:lnTo>
                    <a:pt x="147" y="728"/>
                  </a:lnTo>
                  <a:lnTo>
                    <a:pt x="87" y="706"/>
                  </a:lnTo>
                  <a:lnTo>
                    <a:pt x="51" y="693"/>
                  </a:lnTo>
                  <a:lnTo>
                    <a:pt x="45" y="694"/>
                  </a:lnTo>
                  <a:lnTo>
                    <a:pt x="39" y="699"/>
                  </a:lnTo>
                  <a:lnTo>
                    <a:pt x="33" y="708"/>
                  </a:lnTo>
                  <a:lnTo>
                    <a:pt x="29" y="721"/>
                  </a:lnTo>
                  <a:lnTo>
                    <a:pt x="24" y="738"/>
                  </a:lnTo>
                  <a:lnTo>
                    <a:pt x="20" y="758"/>
                  </a:lnTo>
                  <a:lnTo>
                    <a:pt x="17" y="780"/>
                  </a:lnTo>
                  <a:lnTo>
                    <a:pt x="14" y="807"/>
                  </a:lnTo>
                  <a:lnTo>
                    <a:pt x="8" y="865"/>
                  </a:lnTo>
                  <a:lnTo>
                    <a:pt x="4" y="931"/>
                  </a:lnTo>
                  <a:lnTo>
                    <a:pt x="2" y="1004"/>
                  </a:lnTo>
                  <a:lnTo>
                    <a:pt x="1" y="1079"/>
                  </a:lnTo>
                  <a:lnTo>
                    <a:pt x="0" y="1156"/>
                  </a:lnTo>
                  <a:lnTo>
                    <a:pt x="1" y="1230"/>
                  </a:lnTo>
                  <a:lnTo>
                    <a:pt x="2" y="1303"/>
                  </a:lnTo>
                  <a:lnTo>
                    <a:pt x="3" y="1369"/>
                  </a:lnTo>
                  <a:lnTo>
                    <a:pt x="5" y="1427"/>
                  </a:lnTo>
                  <a:lnTo>
                    <a:pt x="6" y="1475"/>
                  </a:lnTo>
                  <a:lnTo>
                    <a:pt x="8" y="1511"/>
                  </a:lnTo>
                  <a:lnTo>
                    <a:pt x="9" y="1533"/>
                  </a:lnTo>
                  <a:lnTo>
                    <a:pt x="17" y="1624"/>
                  </a:lnTo>
                  <a:lnTo>
                    <a:pt x="26" y="1714"/>
                  </a:lnTo>
                  <a:lnTo>
                    <a:pt x="31" y="1757"/>
                  </a:lnTo>
                  <a:lnTo>
                    <a:pt x="36" y="1800"/>
                  </a:lnTo>
                  <a:lnTo>
                    <a:pt x="42" y="1842"/>
                  </a:lnTo>
                  <a:lnTo>
                    <a:pt x="49" y="1885"/>
                  </a:lnTo>
                  <a:lnTo>
                    <a:pt x="55" y="1927"/>
                  </a:lnTo>
                  <a:lnTo>
                    <a:pt x="64" y="1968"/>
                  </a:lnTo>
                  <a:lnTo>
                    <a:pt x="72" y="2009"/>
                  </a:lnTo>
                  <a:lnTo>
                    <a:pt x="80" y="2049"/>
                  </a:lnTo>
                  <a:lnTo>
                    <a:pt x="89" y="2088"/>
                  </a:lnTo>
                  <a:lnTo>
                    <a:pt x="98" y="2128"/>
                  </a:lnTo>
                  <a:lnTo>
                    <a:pt x="108" y="2167"/>
                  </a:lnTo>
                  <a:lnTo>
                    <a:pt x="120" y="2207"/>
                  </a:lnTo>
                  <a:lnTo>
                    <a:pt x="131" y="2245"/>
                  </a:lnTo>
                  <a:lnTo>
                    <a:pt x="143" y="2284"/>
                  </a:lnTo>
                  <a:lnTo>
                    <a:pt x="156" y="2323"/>
                  </a:lnTo>
                  <a:lnTo>
                    <a:pt x="170" y="2361"/>
                  </a:lnTo>
                  <a:lnTo>
                    <a:pt x="184" y="2399"/>
                  </a:lnTo>
                  <a:lnTo>
                    <a:pt x="198" y="2437"/>
                  </a:lnTo>
                  <a:lnTo>
                    <a:pt x="214" y="2476"/>
                  </a:lnTo>
                  <a:lnTo>
                    <a:pt x="230" y="2513"/>
                  </a:lnTo>
                  <a:lnTo>
                    <a:pt x="247" y="2551"/>
                  </a:lnTo>
                  <a:lnTo>
                    <a:pt x="266" y="2590"/>
                  </a:lnTo>
                  <a:lnTo>
                    <a:pt x="284" y="2628"/>
                  </a:lnTo>
                  <a:lnTo>
                    <a:pt x="303" y="2666"/>
                  </a:lnTo>
                  <a:lnTo>
                    <a:pt x="324" y="2705"/>
                  </a:lnTo>
                  <a:lnTo>
                    <a:pt x="344" y="2744"/>
                  </a:lnTo>
                  <a:lnTo>
                    <a:pt x="367" y="2782"/>
                  </a:lnTo>
                  <a:lnTo>
                    <a:pt x="389" y="2822"/>
                  </a:lnTo>
                  <a:lnTo>
                    <a:pt x="3455" y="2062"/>
                  </a:lnTo>
                  <a:close/>
                </a:path>
              </a:pathLst>
            </a:custGeom>
            <a:solidFill>
              <a:srgbClr val="8667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-53975" y="547688"/>
              <a:ext cx="1778000" cy="639763"/>
            </a:xfrm>
            <a:custGeom>
              <a:avLst/>
              <a:gdLst/>
              <a:ahLst/>
              <a:cxnLst>
                <a:cxn ang="0">
                  <a:pos x="3121" y="2858"/>
                </a:cxn>
                <a:cxn ang="0">
                  <a:pos x="2945" y="3098"/>
                </a:cxn>
                <a:cxn ang="0">
                  <a:pos x="2727" y="3294"/>
                </a:cxn>
                <a:cxn ang="0">
                  <a:pos x="2475" y="3444"/>
                </a:cxn>
                <a:cxn ang="0">
                  <a:pos x="2196" y="3549"/>
                </a:cxn>
                <a:cxn ang="0">
                  <a:pos x="1902" y="3608"/>
                </a:cxn>
                <a:cxn ang="0">
                  <a:pos x="1601" y="3621"/>
                </a:cxn>
                <a:cxn ang="0">
                  <a:pos x="1301" y="3589"/>
                </a:cxn>
                <a:cxn ang="0">
                  <a:pos x="1012" y="3510"/>
                </a:cxn>
                <a:cxn ang="0">
                  <a:pos x="743" y="3385"/>
                </a:cxn>
                <a:cxn ang="0">
                  <a:pos x="503" y="3213"/>
                </a:cxn>
                <a:cxn ang="0">
                  <a:pos x="274" y="2946"/>
                </a:cxn>
                <a:cxn ang="0">
                  <a:pos x="116" y="2623"/>
                </a:cxn>
                <a:cxn ang="0">
                  <a:pos x="25" y="2259"/>
                </a:cxn>
                <a:cxn ang="0">
                  <a:pos x="0" y="1872"/>
                </a:cxn>
                <a:cxn ang="0">
                  <a:pos x="38" y="1481"/>
                </a:cxn>
                <a:cxn ang="0">
                  <a:pos x="136" y="1102"/>
                </a:cxn>
                <a:cxn ang="0">
                  <a:pos x="291" y="753"/>
                </a:cxn>
                <a:cxn ang="0">
                  <a:pos x="501" y="450"/>
                </a:cxn>
                <a:cxn ang="0">
                  <a:pos x="764" y="213"/>
                </a:cxn>
                <a:cxn ang="0">
                  <a:pos x="1077" y="57"/>
                </a:cxn>
                <a:cxn ang="0">
                  <a:pos x="1371" y="3"/>
                </a:cxn>
                <a:cxn ang="0">
                  <a:pos x="1551" y="3"/>
                </a:cxn>
                <a:cxn ang="0">
                  <a:pos x="1729" y="23"/>
                </a:cxn>
                <a:cxn ang="0">
                  <a:pos x="1903" y="64"/>
                </a:cxn>
                <a:cxn ang="0">
                  <a:pos x="2073" y="122"/>
                </a:cxn>
                <a:cxn ang="0">
                  <a:pos x="2237" y="197"/>
                </a:cxn>
                <a:cxn ang="0">
                  <a:pos x="2395" y="287"/>
                </a:cxn>
                <a:cxn ang="0">
                  <a:pos x="2545" y="391"/>
                </a:cxn>
                <a:cxn ang="0">
                  <a:pos x="2687" y="507"/>
                </a:cxn>
                <a:cxn ang="0">
                  <a:pos x="2820" y="633"/>
                </a:cxn>
                <a:cxn ang="0">
                  <a:pos x="2942" y="768"/>
                </a:cxn>
                <a:cxn ang="0">
                  <a:pos x="3061" y="926"/>
                </a:cxn>
                <a:cxn ang="0">
                  <a:pos x="3163" y="1095"/>
                </a:cxn>
                <a:cxn ang="0">
                  <a:pos x="3242" y="1269"/>
                </a:cxn>
                <a:cxn ang="0">
                  <a:pos x="3300" y="1446"/>
                </a:cxn>
                <a:cxn ang="0">
                  <a:pos x="3337" y="1625"/>
                </a:cxn>
                <a:cxn ang="0">
                  <a:pos x="3355" y="1804"/>
                </a:cxn>
                <a:cxn ang="0">
                  <a:pos x="3356" y="1984"/>
                </a:cxn>
                <a:cxn ang="0">
                  <a:pos x="3341" y="2161"/>
                </a:cxn>
                <a:cxn ang="0">
                  <a:pos x="3310" y="2336"/>
                </a:cxn>
                <a:cxn ang="0">
                  <a:pos x="3265" y="2507"/>
                </a:cxn>
                <a:cxn ang="0">
                  <a:pos x="3208" y="2673"/>
                </a:cxn>
              </a:cxnLst>
              <a:rect l="0" t="0" r="r" b="b"/>
              <a:pathLst>
                <a:path w="3358" h="3622">
                  <a:moveTo>
                    <a:pt x="3208" y="2673"/>
                  </a:moveTo>
                  <a:lnTo>
                    <a:pt x="3167" y="2767"/>
                  </a:lnTo>
                  <a:lnTo>
                    <a:pt x="3121" y="2858"/>
                  </a:lnTo>
                  <a:lnTo>
                    <a:pt x="3067" y="2943"/>
                  </a:lnTo>
                  <a:lnTo>
                    <a:pt x="3008" y="3023"/>
                  </a:lnTo>
                  <a:lnTo>
                    <a:pt x="2945" y="3098"/>
                  </a:lnTo>
                  <a:lnTo>
                    <a:pt x="2877" y="3169"/>
                  </a:lnTo>
                  <a:lnTo>
                    <a:pt x="2804" y="3234"/>
                  </a:lnTo>
                  <a:lnTo>
                    <a:pt x="2727" y="3294"/>
                  </a:lnTo>
                  <a:lnTo>
                    <a:pt x="2646" y="3350"/>
                  </a:lnTo>
                  <a:lnTo>
                    <a:pt x="2561" y="3400"/>
                  </a:lnTo>
                  <a:lnTo>
                    <a:pt x="2475" y="3444"/>
                  </a:lnTo>
                  <a:lnTo>
                    <a:pt x="2384" y="3485"/>
                  </a:lnTo>
                  <a:lnTo>
                    <a:pt x="2291" y="3519"/>
                  </a:lnTo>
                  <a:lnTo>
                    <a:pt x="2196" y="3549"/>
                  </a:lnTo>
                  <a:lnTo>
                    <a:pt x="2100" y="3574"/>
                  </a:lnTo>
                  <a:lnTo>
                    <a:pt x="2001" y="3593"/>
                  </a:lnTo>
                  <a:lnTo>
                    <a:pt x="1902" y="3608"/>
                  </a:lnTo>
                  <a:lnTo>
                    <a:pt x="1802" y="3618"/>
                  </a:lnTo>
                  <a:lnTo>
                    <a:pt x="1701" y="3622"/>
                  </a:lnTo>
                  <a:lnTo>
                    <a:pt x="1601" y="3621"/>
                  </a:lnTo>
                  <a:lnTo>
                    <a:pt x="1500" y="3616"/>
                  </a:lnTo>
                  <a:lnTo>
                    <a:pt x="1400" y="3605"/>
                  </a:lnTo>
                  <a:lnTo>
                    <a:pt x="1301" y="3589"/>
                  </a:lnTo>
                  <a:lnTo>
                    <a:pt x="1203" y="3568"/>
                  </a:lnTo>
                  <a:lnTo>
                    <a:pt x="1107" y="3541"/>
                  </a:lnTo>
                  <a:lnTo>
                    <a:pt x="1012" y="3510"/>
                  </a:lnTo>
                  <a:lnTo>
                    <a:pt x="920" y="3473"/>
                  </a:lnTo>
                  <a:lnTo>
                    <a:pt x="830" y="3432"/>
                  </a:lnTo>
                  <a:lnTo>
                    <a:pt x="743" y="3385"/>
                  </a:lnTo>
                  <a:lnTo>
                    <a:pt x="659" y="3333"/>
                  </a:lnTo>
                  <a:lnTo>
                    <a:pt x="579" y="3275"/>
                  </a:lnTo>
                  <a:lnTo>
                    <a:pt x="503" y="3213"/>
                  </a:lnTo>
                  <a:lnTo>
                    <a:pt x="419" y="3131"/>
                  </a:lnTo>
                  <a:lnTo>
                    <a:pt x="342" y="3043"/>
                  </a:lnTo>
                  <a:lnTo>
                    <a:pt x="274" y="2946"/>
                  </a:lnTo>
                  <a:lnTo>
                    <a:pt x="213" y="2844"/>
                  </a:lnTo>
                  <a:lnTo>
                    <a:pt x="160" y="2737"/>
                  </a:lnTo>
                  <a:lnTo>
                    <a:pt x="116" y="2623"/>
                  </a:lnTo>
                  <a:lnTo>
                    <a:pt x="78" y="2506"/>
                  </a:lnTo>
                  <a:lnTo>
                    <a:pt x="48" y="2383"/>
                  </a:lnTo>
                  <a:lnTo>
                    <a:pt x="25" y="2259"/>
                  </a:lnTo>
                  <a:lnTo>
                    <a:pt x="9" y="2132"/>
                  </a:lnTo>
                  <a:lnTo>
                    <a:pt x="1" y="2003"/>
                  </a:lnTo>
                  <a:lnTo>
                    <a:pt x="0" y="1872"/>
                  </a:lnTo>
                  <a:lnTo>
                    <a:pt x="5" y="1741"/>
                  </a:lnTo>
                  <a:lnTo>
                    <a:pt x="19" y="1610"/>
                  </a:lnTo>
                  <a:lnTo>
                    <a:pt x="38" y="1481"/>
                  </a:lnTo>
                  <a:lnTo>
                    <a:pt x="63" y="1352"/>
                  </a:lnTo>
                  <a:lnTo>
                    <a:pt x="96" y="1226"/>
                  </a:lnTo>
                  <a:lnTo>
                    <a:pt x="136" y="1102"/>
                  </a:lnTo>
                  <a:lnTo>
                    <a:pt x="182" y="981"/>
                  </a:lnTo>
                  <a:lnTo>
                    <a:pt x="233" y="864"/>
                  </a:lnTo>
                  <a:lnTo>
                    <a:pt x="291" y="753"/>
                  </a:lnTo>
                  <a:lnTo>
                    <a:pt x="355" y="645"/>
                  </a:lnTo>
                  <a:lnTo>
                    <a:pt x="426" y="545"/>
                  </a:lnTo>
                  <a:lnTo>
                    <a:pt x="501" y="450"/>
                  </a:lnTo>
                  <a:lnTo>
                    <a:pt x="584" y="363"/>
                  </a:lnTo>
                  <a:lnTo>
                    <a:pt x="671" y="284"/>
                  </a:lnTo>
                  <a:lnTo>
                    <a:pt x="764" y="213"/>
                  </a:lnTo>
                  <a:lnTo>
                    <a:pt x="862" y="151"/>
                  </a:lnTo>
                  <a:lnTo>
                    <a:pt x="967" y="99"/>
                  </a:lnTo>
                  <a:lnTo>
                    <a:pt x="1077" y="57"/>
                  </a:lnTo>
                  <a:lnTo>
                    <a:pt x="1191" y="27"/>
                  </a:lnTo>
                  <a:lnTo>
                    <a:pt x="1310" y="9"/>
                  </a:lnTo>
                  <a:lnTo>
                    <a:pt x="1371" y="3"/>
                  </a:lnTo>
                  <a:lnTo>
                    <a:pt x="1431" y="0"/>
                  </a:lnTo>
                  <a:lnTo>
                    <a:pt x="1491" y="0"/>
                  </a:lnTo>
                  <a:lnTo>
                    <a:pt x="1551" y="3"/>
                  </a:lnTo>
                  <a:lnTo>
                    <a:pt x="1610" y="7"/>
                  </a:lnTo>
                  <a:lnTo>
                    <a:pt x="1670" y="14"/>
                  </a:lnTo>
                  <a:lnTo>
                    <a:pt x="1729" y="23"/>
                  </a:lnTo>
                  <a:lnTo>
                    <a:pt x="1787" y="35"/>
                  </a:lnTo>
                  <a:lnTo>
                    <a:pt x="1845" y="48"/>
                  </a:lnTo>
                  <a:lnTo>
                    <a:pt x="1903" y="64"/>
                  </a:lnTo>
                  <a:lnTo>
                    <a:pt x="1959" y="81"/>
                  </a:lnTo>
                  <a:lnTo>
                    <a:pt x="2016" y="101"/>
                  </a:lnTo>
                  <a:lnTo>
                    <a:pt x="2073" y="122"/>
                  </a:lnTo>
                  <a:lnTo>
                    <a:pt x="2128" y="145"/>
                  </a:lnTo>
                  <a:lnTo>
                    <a:pt x="2183" y="170"/>
                  </a:lnTo>
                  <a:lnTo>
                    <a:pt x="2237" y="197"/>
                  </a:lnTo>
                  <a:lnTo>
                    <a:pt x="2290" y="226"/>
                  </a:lnTo>
                  <a:lnTo>
                    <a:pt x="2343" y="255"/>
                  </a:lnTo>
                  <a:lnTo>
                    <a:pt x="2395" y="287"/>
                  </a:lnTo>
                  <a:lnTo>
                    <a:pt x="2446" y="320"/>
                  </a:lnTo>
                  <a:lnTo>
                    <a:pt x="2496" y="354"/>
                  </a:lnTo>
                  <a:lnTo>
                    <a:pt x="2545" y="391"/>
                  </a:lnTo>
                  <a:lnTo>
                    <a:pt x="2593" y="428"/>
                  </a:lnTo>
                  <a:lnTo>
                    <a:pt x="2641" y="466"/>
                  </a:lnTo>
                  <a:lnTo>
                    <a:pt x="2687" y="507"/>
                  </a:lnTo>
                  <a:lnTo>
                    <a:pt x="2733" y="547"/>
                  </a:lnTo>
                  <a:lnTo>
                    <a:pt x="2777" y="590"/>
                  </a:lnTo>
                  <a:lnTo>
                    <a:pt x="2820" y="633"/>
                  </a:lnTo>
                  <a:lnTo>
                    <a:pt x="2862" y="677"/>
                  </a:lnTo>
                  <a:lnTo>
                    <a:pt x="2903" y="723"/>
                  </a:lnTo>
                  <a:lnTo>
                    <a:pt x="2942" y="768"/>
                  </a:lnTo>
                  <a:lnTo>
                    <a:pt x="2981" y="815"/>
                  </a:lnTo>
                  <a:lnTo>
                    <a:pt x="3023" y="871"/>
                  </a:lnTo>
                  <a:lnTo>
                    <a:pt x="3061" y="926"/>
                  </a:lnTo>
                  <a:lnTo>
                    <a:pt x="3098" y="981"/>
                  </a:lnTo>
                  <a:lnTo>
                    <a:pt x="3132" y="1038"/>
                  </a:lnTo>
                  <a:lnTo>
                    <a:pt x="3163" y="1095"/>
                  </a:lnTo>
                  <a:lnTo>
                    <a:pt x="3192" y="1153"/>
                  </a:lnTo>
                  <a:lnTo>
                    <a:pt x="3218" y="1211"/>
                  </a:lnTo>
                  <a:lnTo>
                    <a:pt x="3242" y="1269"/>
                  </a:lnTo>
                  <a:lnTo>
                    <a:pt x="3263" y="1328"/>
                  </a:lnTo>
                  <a:lnTo>
                    <a:pt x="3283" y="1387"/>
                  </a:lnTo>
                  <a:lnTo>
                    <a:pt x="3300" y="1446"/>
                  </a:lnTo>
                  <a:lnTo>
                    <a:pt x="3314" y="1505"/>
                  </a:lnTo>
                  <a:lnTo>
                    <a:pt x="3327" y="1565"/>
                  </a:lnTo>
                  <a:lnTo>
                    <a:pt x="3337" y="1625"/>
                  </a:lnTo>
                  <a:lnTo>
                    <a:pt x="3345" y="1685"/>
                  </a:lnTo>
                  <a:lnTo>
                    <a:pt x="3351" y="1745"/>
                  </a:lnTo>
                  <a:lnTo>
                    <a:pt x="3355" y="1804"/>
                  </a:lnTo>
                  <a:lnTo>
                    <a:pt x="3357" y="1864"/>
                  </a:lnTo>
                  <a:lnTo>
                    <a:pt x="3358" y="1924"/>
                  </a:lnTo>
                  <a:lnTo>
                    <a:pt x="3356" y="1984"/>
                  </a:lnTo>
                  <a:lnTo>
                    <a:pt x="3353" y="2043"/>
                  </a:lnTo>
                  <a:lnTo>
                    <a:pt x="3348" y="2102"/>
                  </a:lnTo>
                  <a:lnTo>
                    <a:pt x="3341" y="2161"/>
                  </a:lnTo>
                  <a:lnTo>
                    <a:pt x="3332" y="2219"/>
                  </a:lnTo>
                  <a:lnTo>
                    <a:pt x="3322" y="2278"/>
                  </a:lnTo>
                  <a:lnTo>
                    <a:pt x="3310" y="2336"/>
                  </a:lnTo>
                  <a:lnTo>
                    <a:pt x="3297" y="2394"/>
                  </a:lnTo>
                  <a:lnTo>
                    <a:pt x="3282" y="2450"/>
                  </a:lnTo>
                  <a:lnTo>
                    <a:pt x="3265" y="2507"/>
                  </a:lnTo>
                  <a:lnTo>
                    <a:pt x="3248" y="2563"/>
                  </a:lnTo>
                  <a:lnTo>
                    <a:pt x="3229" y="2618"/>
                  </a:lnTo>
                  <a:lnTo>
                    <a:pt x="3208" y="2673"/>
                  </a:lnTo>
                  <a:close/>
                </a:path>
              </a:pathLst>
            </a:custGeom>
            <a:solidFill>
              <a:srgbClr val="EFBB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-53975" y="552450"/>
              <a:ext cx="1019175" cy="635000"/>
            </a:xfrm>
            <a:custGeom>
              <a:avLst/>
              <a:gdLst/>
              <a:ahLst/>
              <a:cxnLst>
                <a:cxn ang="0">
                  <a:pos x="1169" y="78"/>
                </a:cxn>
                <a:cxn ang="0">
                  <a:pos x="1082" y="260"/>
                </a:cxn>
                <a:cxn ang="0">
                  <a:pos x="987" y="475"/>
                </a:cxn>
                <a:cxn ang="0">
                  <a:pos x="890" y="717"/>
                </a:cxn>
                <a:cxn ang="0">
                  <a:pos x="797" y="978"/>
                </a:cxn>
                <a:cxn ang="0">
                  <a:pos x="714" y="1254"/>
                </a:cxn>
                <a:cxn ang="0">
                  <a:pos x="647" y="1540"/>
                </a:cxn>
                <a:cxn ang="0">
                  <a:pos x="601" y="1828"/>
                </a:cxn>
                <a:cxn ang="0">
                  <a:pos x="583" y="2113"/>
                </a:cxn>
                <a:cxn ang="0">
                  <a:pos x="598" y="2391"/>
                </a:cxn>
                <a:cxn ang="0">
                  <a:pos x="652" y="2654"/>
                </a:cxn>
                <a:cxn ang="0">
                  <a:pos x="752" y="2896"/>
                </a:cxn>
                <a:cxn ang="0">
                  <a:pos x="904" y="3113"/>
                </a:cxn>
                <a:cxn ang="0">
                  <a:pos x="1112" y="3297"/>
                </a:cxn>
                <a:cxn ang="0">
                  <a:pos x="1384" y="3444"/>
                </a:cxn>
                <a:cxn ang="0">
                  <a:pos x="1725" y="3547"/>
                </a:cxn>
                <a:cxn ang="0">
                  <a:pos x="1876" y="3586"/>
                </a:cxn>
                <a:cxn ang="0">
                  <a:pos x="1781" y="3595"/>
                </a:cxn>
                <a:cxn ang="0">
                  <a:pos x="1685" y="3598"/>
                </a:cxn>
                <a:cxn ang="0">
                  <a:pos x="1589" y="3597"/>
                </a:cxn>
                <a:cxn ang="0">
                  <a:pos x="1494" y="3591"/>
                </a:cxn>
                <a:cxn ang="0">
                  <a:pos x="1398" y="3580"/>
                </a:cxn>
                <a:cxn ang="0">
                  <a:pos x="1304" y="3565"/>
                </a:cxn>
                <a:cxn ang="0">
                  <a:pos x="1211" y="3546"/>
                </a:cxn>
                <a:cxn ang="0">
                  <a:pos x="1120" y="3521"/>
                </a:cxn>
                <a:cxn ang="0">
                  <a:pos x="1029" y="3492"/>
                </a:cxn>
                <a:cxn ang="0">
                  <a:pos x="941" y="3459"/>
                </a:cxn>
                <a:cxn ang="0">
                  <a:pos x="855" y="3419"/>
                </a:cxn>
                <a:cxn ang="0">
                  <a:pos x="772" y="3377"/>
                </a:cxn>
                <a:cxn ang="0">
                  <a:pos x="691" y="3329"/>
                </a:cxn>
                <a:cxn ang="0">
                  <a:pos x="612" y="3277"/>
                </a:cxn>
                <a:cxn ang="0">
                  <a:pos x="539" y="3219"/>
                </a:cxn>
                <a:cxn ang="0">
                  <a:pos x="421" y="3110"/>
                </a:cxn>
                <a:cxn ang="0">
                  <a:pos x="279" y="2931"/>
                </a:cxn>
                <a:cxn ang="0">
                  <a:pos x="167" y="2727"/>
                </a:cxn>
                <a:cxn ang="0">
                  <a:pos x="84" y="2504"/>
                </a:cxn>
                <a:cxn ang="0">
                  <a:pos x="30" y="2265"/>
                </a:cxn>
                <a:cxn ang="0">
                  <a:pos x="3" y="2017"/>
                </a:cxn>
                <a:cxn ang="0">
                  <a:pos x="3" y="1764"/>
                </a:cxn>
                <a:cxn ang="0">
                  <a:pos x="29" y="1510"/>
                </a:cxn>
                <a:cxn ang="0">
                  <a:pos x="81" y="1260"/>
                </a:cxn>
                <a:cxn ang="0">
                  <a:pos x="157" y="1019"/>
                </a:cxn>
                <a:cxn ang="0">
                  <a:pos x="257" y="791"/>
                </a:cxn>
                <a:cxn ang="0">
                  <a:pos x="382" y="583"/>
                </a:cxn>
                <a:cxn ang="0">
                  <a:pos x="528" y="397"/>
                </a:cxn>
                <a:cxn ang="0">
                  <a:pos x="696" y="240"/>
                </a:cxn>
                <a:cxn ang="0">
                  <a:pos x="885" y="115"/>
                </a:cxn>
                <a:cxn ang="0">
                  <a:pos x="1095" y="28"/>
                </a:cxn>
              </a:cxnLst>
              <a:rect l="0" t="0" r="r" b="b"/>
              <a:pathLst>
                <a:path w="1924" h="3598">
                  <a:moveTo>
                    <a:pt x="1207" y="0"/>
                  </a:moveTo>
                  <a:lnTo>
                    <a:pt x="1169" y="78"/>
                  </a:lnTo>
                  <a:lnTo>
                    <a:pt x="1127" y="164"/>
                  </a:lnTo>
                  <a:lnTo>
                    <a:pt x="1082" y="260"/>
                  </a:lnTo>
                  <a:lnTo>
                    <a:pt x="1035" y="364"/>
                  </a:lnTo>
                  <a:lnTo>
                    <a:pt x="987" y="475"/>
                  </a:lnTo>
                  <a:lnTo>
                    <a:pt x="939" y="593"/>
                  </a:lnTo>
                  <a:lnTo>
                    <a:pt x="890" y="717"/>
                  </a:lnTo>
                  <a:lnTo>
                    <a:pt x="843" y="845"/>
                  </a:lnTo>
                  <a:lnTo>
                    <a:pt x="797" y="978"/>
                  </a:lnTo>
                  <a:lnTo>
                    <a:pt x="754" y="1115"/>
                  </a:lnTo>
                  <a:lnTo>
                    <a:pt x="714" y="1254"/>
                  </a:lnTo>
                  <a:lnTo>
                    <a:pt x="678" y="1396"/>
                  </a:lnTo>
                  <a:lnTo>
                    <a:pt x="647" y="1540"/>
                  </a:lnTo>
                  <a:lnTo>
                    <a:pt x="621" y="1684"/>
                  </a:lnTo>
                  <a:lnTo>
                    <a:pt x="601" y="1828"/>
                  </a:lnTo>
                  <a:lnTo>
                    <a:pt x="588" y="1972"/>
                  </a:lnTo>
                  <a:lnTo>
                    <a:pt x="583" y="2113"/>
                  </a:lnTo>
                  <a:lnTo>
                    <a:pt x="586" y="2254"/>
                  </a:lnTo>
                  <a:lnTo>
                    <a:pt x="598" y="2391"/>
                  </a:lnTo>
                  <a:lnTo>
                    <a:pt x="620" y="2524"/>
                  </a:lnTo>
                  <a:lnTo>
                    <a:pt x="652" y="2654"/>
                  </a:lnTo>
                  <a:lnTo>
                    <a:pt x="696" y="2777"/>
                  </a:lnTo>
                  <a:lnTo>
                    <a:pt x="752" y="2896"/>
                  </a:lnTo>
                  <a:lnTo>
                    <a:pt x="822" y="3007"/>
                  </a:lnTo>
                  <a:lnTo>
                    <a:pt x="904" y="3113"/>
                  </a:lnTo>
                  <a:lnTo>
                    <a:pt x="1000" y="3209"/>
                  </a:lnTo>
                  <a:lnTo>
                    <a:pt x="1112" y="3297"/>
                  </a:lnTo>
                  <a:lnTo>
                    <a:pt x="1240" y="3376"/>
                  </a:lnTo>
                  <a:lnTo>
                    <a:pt x="1384" y="3444"/>
                  </a:lnTo>
                  <a:lnTo>
                    <a:pt x="1546" y="3501"/>
                  </a:lnTo>
                  <a:lnTo>
                    <a:pt x="1725" y="3547"/>
                  </a:lnTo>
                  <a:lnTo>
                    <a:pt x="1924" y="3581"/>
                  </a:lnTo>
                  <a:lnTo>
                    <a:pt x="1876" y="3586"/>
                  </a:lnTo>
                  <a:lnTo>
                    <a:pt x="1829" y="3592"/>
                  </a:lnTo>
                  <a:lnTo>
                    <a:pt x="1781" y="3595"/>
                  </a:lnTo>
                  <a:lnTo>
                    <a:pt x="1733" y="3597"/>
                  </a:lnTo>
                  <a:lnTo>
                    <a:pt x="1685" y="3598"/>
                  </a:lnTo>
                  <a:lnTo>
                    <a:pt x="1637" y="3598"/>
                  </a:lnTo>
                  <a:lnTo>
                    <a:pt x="1589" y="3597"/>
                  </a:lnTo>
                  <a:lnTo>
                    <a:pt x="1541" y="3595"/>
                  </a:lnTo>
                  <a:lnTo>
                    <a:pt x="1494" y="3591"/>
                  </a:lnTo>
                  <a:lnTo>
                    <a:pt x="1446" y="3586"/>
                  </a:lnTo>
                  <a:lnTo>
                    <a:pt x="1398" y="3580"/>
                  </a:lnTo>
                  <a:lnTo>
                    <a:pt x="1351" y="3574"/>
                  </a:lnTo>
                  <a:lnTo>
                    <a:pt x="1304" y="3565"/>
                  </a:lnTo>
                  <a:lnTo>
                    <a:pt x="1257" y="3556"/>
                  </a:lnTo>
                  <a:lnTo>
                    <a:pt x="1211" y="3546"/>
                  </a:lnTo>
                  <a:lnTo>
                    <a:pt x="1165" y="3534"/>
                  </a:lnTo>
                  <a:lnTo>
                    <a:pt x="1120" y="3521"/>
                  </a:lnTo>
                  <a:lnTo>
                    <a:pt x="1074" y="3507"/>
                  </a:lnTo>
                  <a:lnTo>
                    <a:pt x="1029" y="3492"/>
                  </a:lnTo>
                  <a:lnTo>
                    <a:pt x="985" y="3476"/>
                  </a:lnTo>
                  <a:lnTo>
                    <a:pt x="941" y="3459"/>
                  </a:lnTo>
                  <a:lnTo>
                    <a:pt x="897" y="3439"/>
                  </a:lnTo>
                  <a:lnTo>
                    <a:pt x="855" y="3419"/>
                  </a:lnTo>
                  <a:lnTo>
                    <a:pt x="812" y="3399"/>
                  </a:lnTo>
                  <a:lnTo>
                    <a:pt x="772" y="3377"/>
                  </a:lnTo>
                  <a:lnTo>
                    <a:pt x="731" y="3353"/>
                  </a:lnTo>
                  <a:lnTo>
                    <a:pt x="691" y="3329"/>
                  </a:lnTo>
                  <a:lnTo>
                    <a:pt x="651" y="3303"/>
                  </a:lnTo>
                  <a:lnTo>
                    <a:pt x="612" y="3277"/>
                  </a:lnTo>
                  <a:lnTo>
                    <a:pt x="576" y="3249"/>
                  </a:lnTo>
                  <a:lnTo>
                    <a:pt x="539" y="3219"/>
                  </a:lnTo>
                  <a:lnTo>
                    <a:pt x="503" y="3189"/>
                  </a:lnTo>
                  <a:lnTo>
                    <a:pt x="421" y="3110"/>
                  </a:lnTo>
                  <a:lnTo>
                    <a:pt x="346" y="3023"/>
                  </a:lnTo>
                  <a:lnTo>
                    <a:pt x="279" y="2931"/>
                  </a:lnTo>
                  <a:lnTo>
                    <a:pt x="220" y="2832"/>
                  </a:lnTo>
                  <a:lnTo>
                    <a:pt x="167" y="2727"/>
                  </a:lnTo>
                  <a:lnTo>
                    <a:pt x="122" y="2618"/>
                  </a:lnTo>
                  <a:lnTo>
                    <a:pt x="84" y="2504"/>
                  </a:lnTo>
                  <a:lnTo>
                    <a:pt x="53" y="2386"/>
                  </a:lnTo>
                  <a:lnTo>
                    <a:pt x="30" y="2265"/>
                  </a:lnTo>
                  <a:lnTo>
                    <a:pt x="13" y="2142"/>
                  </a:lnTo>
                  <a:lnTo>
                    <a:pt x="3" y="2017"/>
                  </a:lnTo>
                  <a:lnTo>
                    <a:pt x="0" y="1891"/>
                  </a:lnTo>
                  <a:lnTo>
                    <a:pt x="3" y="1764"/>
                  </a:lnTo>
                  <a:lnTo>
                    <a:pt x="12" y="1636"/>
                  </a:lnTo>
                  <a:lnTo>
                    <a:pt x="29" y="1510"/>
                  </a:lnTo>
                  <a:lnTo>
                    <a:pt x="52" y="1384"/>
                  </a:lnTo>
                  <a:lnTo>
                    <a:pt x="81" y="1260"/>
                  </a:lnTo>
                  <a:lnTo>
                    <a:pt x="117" y="1138"/>
                  </a:lnTo>
                  <a:lnTo>
                    <a:pt x="157" y="1019"/>
                  </a:lnTo>
                  <a:lnTo>
                    <a:pt x="204" y="903"/>
                  </a:lnTo>
                  <a:lnTo>
                    <a:pt x="257" y="791"/>
                  </a:lnTo>
                  <a:lnTo>
                    <a:pt x="317" y="685"/>
                  </a:lnTo>
                  <a:lnTo>
                    <a:pt x="382" y="583"/>
                  </a:lnTo>
                  <a:lnTo>
                    <a:pt x="452" y="487"/>
                  </a:lnTo>
                  <a:lnTo>
                    <a:pt x="528" y="397"/>
                  </a:lnTo>
                  <a:lnTo>
                    <a:pt x="609" y="316"/>
                  </a:lnTo>
                  <a:lnTo>
                    <a:pt x="696" y="240"/>
                  </a:lnTo>
                  <a:lnTo>
                    <a:pt x="788" y="173"/>
                  </a:lnTo>
                  <a:lnTo>
                    <a:pt x="885" y="115"/>
                  </a:lnTo>
                  <a:lnTo>
                    <a:pt x="988" y="66"/>
                  </a:lnTo>
                  <a:lnTo>
                    <a:pt x="1095" y="28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rgbClr val="E19D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858838" y="762000"/>
              <a:ext cx="307975" cy="252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4"/>
                </a:cxn>
                <a:cxn ang="0">
                  <a:pos x="22" y="51"/>
                </a:cxn>
                <a:cxn ang="0">
                  <a:pos x="48" y="110"/>
                </a:cxn>
                <a:cxn ang="0">
                  <a:pos x="82" y="187"/>
                </a:cxn>
                <a:cxn ang="0">
                  <a:pos x="123" y="277"/>
                </a:cxn>
                <a:cxn ang="0">
                  <a:pos x="168" y="379"/>
                </a:cxn>
                <a:cxn ang="0">
                  <a:pos x="218" y="489"/>
                </a:cxn>
                <a:cxn ang="0">
                  <a:pos x="269" y="604"/>
                </a:cxn>
                <a:cxn ang="0">
                  <a:pos x="321" y="720"/>
                </a:cxn>
                <a:cxn ang="0">
                  <a:pos x="372" y="835"/>
                </a:cxn>
                <a:cxn ang="0">
                  <a:pos x="421" y="944"/>
                </a:cxn>
                <a:cxn ang="0">
                  <a:pos x="467" y="1046"/>
                </a:cxn>
                <a:cxn ang="0">
                  <a:pos x="507" y="1135"/>
                </a:cxn>
                <a:cxn ang="0">
                  <a:pos x="540" y="1209"/>
                </a:cxn>
                <a:cxn ang="0">
                  <a:pos x="567" y="1266"/>
                </a:cxn>
                <a:cxn ang="0">
                  <a:pos x="582" y="1301"/>
                </a:cxn>
                <a:cxn ang="0">
                  <a:pos x="576" y="1304"/>
                </a:cxn>
                <a:cxn ang="0">
                  <a:pos x="558" y="1314"/>
                </a:cxn>
                <a:cxn ang="0">
                  <a:pos x="529" y="1328"/>
                </a:cxn>
                <a:cxn ang="0">
                  <a:pos x="490" y="1345"/>
                </a:cxn>
                <a:cxn ang="0">
                  <a:pos x="444" y="1364"/>
                </a:cxn>
                <a:cxn ang="0">
                  <a:pos x="391" y="1385"/>
                </a:cxn>
                <a:cxn ang="0">
                  <a:pos x="362" y="1396"/>
                </a:cxn>
                <a:cxn ang="0">
                  <a:pos x="332" y="1406"/>
                </a:cxn>
                <a:cxn ang="0">
                  <a:pos x="302" y="1417"/>
                </a:cxn>
                <a:cxn ang="0">
                  <a:pos x="269" y="1428"/>
                </a:cxn>
                <a:cxn ang="0">
                  <a:pos x="266" y="1414"/>
                </a:cxn>
                <a:cxn ang="0">
                  <a:pos x="258" y="1377"/>
                </a:cxn>
                <a:cxn ang="0">
                  <a:pos x="243" y="1318"/>
                </a:cxn>
                <a:cxn ang="0">
                  <a:pos x="226" y="1240"/>
                </a:cxn>
                <a:cxn ang="0">
                  <a:pos x="205" y="1149"/>
                </a:cxn>
                <a:cxn ang="0">
                  <a:pos x="182" y="1044"/>
                </a:cxn>
                <a:cxn ang="0">
                  <a:pos x="157" y="931"/>
                </a:cxn>
                <a:cxn ang="0">
                  <a:pos x="131" y="811"/>
                </a:cxn>
                <a:cxn ang="0">
                  <a:pos x="106" y="689"/>
                </a:cxn>
                <a:cxn ang="0">
                  <a:pos x="81" y="566"/>
                </a:cxn>
                <a:cxn ang="0">
                  <a:pos x="59" y="446"/>
                </a:cxn>
                <a:cxn ang="0">
                  <a:pos x="38" y="332"/>
                </a:cxn>
                <a:cxn ang="0">
                  <a:pos x="29" y="279"/>
                </a:cxn>
                <a:cxn ang="0">
                  <a:pos x="21" y="228"/>
                </a:cxn>
                <a:cxn ang="0">
                  <a:pos x="15" y="181"/>
                </a:cxn>
                <a:cxn ang="0">
                  <a:pos x="9" y="137"/>
                </a:cxn>
                <a:cxn ang="0">
                  <a:pos x="4" y="96"/>
                </a:cxn>
                <a:cxn ang="0">
                  <a:pos x="1" y="60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582" h="1428">
                  <a:moveTo>
                    <a:pt x="0" y="0"/>
                  </a:moveTo>
                  <a:lnTo>
                    <a:pt x="5" y="14"/>
                  </a:lnTo>
                  <a:lnTo>
                    <a:pt x="22" y="51"/>
                  </a:lnTo>
                  <a:lnTo>
                    <a:pt x="48" y="110"/>
                  </a:lnTo>
                  <a:lnTo>
                    <a:pt x="82" y="187"/>
                  </a:lnTo>
                  <a:lnTo>
                    <a:pt x="123" y="277"/>
                  </a:lnTo>
                  <a:lnTo>
                    <a:pt x="168" y="379"/>
                  </a:lnTo>
                  <a:lnTo>
                    <a:pt x="218" y="489"/>
                  </a:lnTo>
                  <a:lnTo>
                    <a:pt x="269" y="604"/>
                  </a:lnTo>
                  <a:lnTo>
                    <a:pt x="321" y="720"/>
                  </a:lnTo>
                  <a:lnTo>
                    <a:pt x="372" y="835"/>
                  </a:lnTo>
                  <a:lnTo>
                    <a:pt x="421" y="944"/>
                  </a:lnTo>
                  <a:lnTo>
                    <a:pt x="467" y="1046"/>
                  </a:lnTo>
                  <a:lnTo>
                    <a:pt x="507" y="1135"/>
                  </a:lnTo>
                  <a:lnTo>
                    <a:pt x="540" y="1209"/>
                  </a:lnTo>
                  <a:lnTo>
                    <a:pt x="567" y="1266"/>
                  </a:lnTo>
                  <a:lnTo>
                    <a:pt x="582" y="1301"/>
                  </a:lnTo>
                  <a:lnTo>
                    <a:pt x="576" y="1304"/>
                  </a:lnTo>
                  <a:lnTo>
                    <a:pt x="558" y="1314"/>
                  </a:lnTo>
                  <a:lnTo>
                    <a:pt x="529" y="1328"/>
                  </a:lnTo>
                  <a:lnTo>
                    <a:pt x="490" y="1345"/>
                  </a:lnTo>
                  <a:lnTo>
                    <a:pt x="444" y="1364"/>
                  </a:lnTo>
                  <a:lnTo>
                    <a:pt x="391" y="1385"/>
                  </a:lnTo>
                  <a:lnTo>
                    <a:pt x="362" y="1396"/>
                  </a:lnTo>
                  <a:lnTo>
                    <a:pt x="332" y="1406"/>
                  </a:lnTo>
                  <a:lnTo>
                    <a:pt x="302" y="1417"/>
                  </a:lnTo>
                  <a:lnTo>
                    <a:pt x="269" y="1428"/>
                  </a:lnTo>
                  <a:lnTo>
                    <a:pt x="266" y="1414"/>
                  </a:lnTo>
                  <a:lnTo>
                    <a:pt x="258" y="1377"/>
                  </a:lnTo>
                  <a:lnTo>
                    <a:pt x="243" y="1318"/>
                  </a:lnTo>
                  <a:lnTo>
                    <a:pt x="226" y="1240"/>
                  </a:lnTo>
                  <a:lnTo>
                    <a:pt x="205" y="1149"/>
                  </a:lnTo>
                  <a:lnTo>
                    <a:pt x="182" y="1044"/>
                  </a:lnTo>
                  <a:lnTo>
                    <a:pt x="157" y="931"/>
                  </a:lnTo>
                  <a:lnTo>
                    <a:pt x="131" y="811"/>
                  </a:lnTo>
                  <a:lnTo>
                    <a:pt x="106" y="689"/>
                  </a:lnTo>
                  <a:lnTo>
                    <a:pt x="81" y="566"/>
                  </a:lnTo>
                  <a:lnTo>
                    <a:pt x="59" y="446"/>
                  </a:lnTo>
                  <a:lnTo>
                    <a:pt x="38" y="332"/>
                  </a:lnTo>
                  <a:lnTo>
                    <a:pt x="29" y="279"/>
                  </a:lnTo>
                  <a:lnTo>
                    <a:pt x="21" y="228"/>
                  </a:lnTo>
                  <a:lnTo>
                    <a:pt x="15" y="181"/>
                  </a:lnTo>
                  <a:lnTo>
                    <a:pt x="9" y="137"/>
                  </a:lnTo>
                  <a:lnTo>
                    <a:pt x="4" y="96"/>
                  </a:lnTo>
                  <a:lnTo>
                    <a:pt x="1" y="60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1338263" y="857250"/>
              <a:ext cx="109538" cy="38100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4" y="139"/>
                </a:cxn>
                <a:cxn ang="0">
                  <a:pos x="12" y="158"/>
                </a:cxn>
                <a:cxn ang="0">
                  <a:pos x="23" y="176"/>
                </a:cxn>
                <a:cxn ang="0">
                  <a:pos x="36" y="190"/>
                </a:cxn>
                <a:cxn ang="0">
                  <a:pos x="53" y="201"/>
                </a:cxn>
                <a:cxn ang="0">
                  <a:pos x="72" y="210"/>
                </a:cxn>
                <a:cxn ang="0">
                  <a:pos x="92" y="214"/>
                </a:cxn>
                <a:cxn ang="0">
                  <a:pos x="113" y="214"/>
                </a:cxn>
                <a:cxn ang="0">
                  <a:pos x="133" y="210"/>
                </a:cxn>
                <a:cxn ang="0">
                  <a:pos x="152" y="201"/>
                </a:cxn>
                <a:cxn ang="0">
                  <a:pos x="168" y="190"/>
                </a:cxn>
                <a:cxn ang="0">
                  <a:pos x="182" y="176"/>
                </a:cxn>
                <a:cxn ang="0">
                  <a:pos x="193" y="158"/>
                </a:cxn>
                <a:cxn ang="0">
                  <a:pos x="201" y="139"/>
                </a:cxn>
                <a:cxn ang="0">
                  <a:pos x="205" y="118"/>
                </a:cxn>
                <a:cxn ang="0">
                  <a:pos x="205" y="96"/>
                </a:cxn>
                <a:cxn ang="0">
                  <a:pos x="201" y="75"/>
                </a:cxn>
                <a:cxn ang="0">
                  <a:pos x="193" y="56"/>
                </a:cxn>
                <a:cxn ang="0">
                  <a:pos x="182" y="38"/>
                </a:cxn>
                <a:cxn ang="0">
                  <a:pos x="168" y="24"/>
                </a:cxn>
                <a:cxn ang="0">
                  <a:pos x="152" y="13"/>
                </a:cxn>
                <a:cxn ang="0">
                  <a:pos x="133" y="4"/>
                </a:cxn>
                <a:cxn ang="0">
                  <a:pos x="113" y="0"/>
                </a:cxn>
                <a:cxn ang="0">
                  <a:pos x="92" y="0"/>
                </a:cxn>
                <a:cxn ang="0">
                  <a:pos x="72" y="4"/>
                </a:cxn>
                <a:cxn ang="0">
                  <a:pos x="53" y="13"/>
                </a:cxn>
                <a:cxn ang="0">
                  <a:pos x="36" y="24"/>
                </a:cxn>
                <a:cxn ang="0">
                  <a:pos x="23" y="38"/>
                </a:cxn>
                <a:cxn ang="0">
                  <a:pos x="12" y="56"/>
                </a:cxn>
                <a:cxn ang="0">
                  <a:pos x="4" y="75"/>
                </a:cxn>
                <a:cxn ang="0">
                  <a:pos x="0" y="96"/>
                </a:cxn>
              </a:cxnLst>
              <a:rect l="0" t="0" r="r" b="b"/>
              <a:pathLst>
                <a:path w="206" h="215">
                  <a:moveTo>
                    <a:pt x="0" y="107"/>
                  </a:moveTo>
                  <a:lnTo>
                    <a:pt x="0" y="118"/>
                  </a:lnTo>
                  <a:lnTo>
                    <a:pt x="2" y="129"/>
                  </a:lnTo>
                  <a:lnTo>
                    <a:pt x="4" y="139"/>
                  </a:lnTo>
                  <a:lnTo>
                    <a:pt x="8" y="149"/>
                  </a:lnTo>
                  <a:lnTo>
                    <a:pt x="12" y="158"/>
                  </a:lnTo>
                  <a:lnTo>
                    <a:pt x="17" y="167"/>
                  </a:lnTo>
                  <a:lnTo>
                    <a:pt x="23" y="176"/>
                  </a:lnTo>
                  <a:lnTo>
                    <a:pt x="29" y="183"/>
                  </a:lnTo>
                  <a:lnTo>
                    <a:pt x="36" y="190"/>
                  </a:lnTo>
                  <a:lnTo>
                    <a:pt x="45" y="196"/>
                  </a:lnTo>
                  <a:lnTo>
                    <a:pt x="53" y="201"/>
                  </a:lnTo>
                  <a:lnTo>
                    <a:pt x="62" y="206"/>
                  </a:lnTo>
                  <a:lnTo>
                    <a:pt x="72" y="210"/>
                  </a:lnTo>
                  <a:lnTo>
                    <a:pt x="81" y="213"/>
                  </a:lnTo>
                  <a:lnTo>
                    <a:pt x="92" y="214"/>
                  </a:lnTo>
                  <a:lnTo>
                    <a:pt x="103" y="215"/>
                  </a:lnTo>
                  <a:lnTo>
                    <a:pt x="113" y="214"/>
                  </a:lnTo>
                  <a:lnTo>
                    <a:pt x="123" y="213"/>
                  </a:lnTo>
                  <a:lnTo>
                    <a:pt x="133" y="210"/>
                  </a:lnTo>
                  <a:lnTo>
                    <a:pt x="143" y="206"/>
                  </a:lnTo>
                  <a:lnTo>
                    <a:pt x="152" y="201"/>
                  </a:lnTo>
                  <a:lnTo>
                    <a:pt x="160" y="196"/>
                  </a:lnTo>
                  <a:lnTo>
                    <a:pt x="168" y="190"/>
                  </a:lnTo>
                  <a:lnTo>
                    <a:pt x="175" y="183"/>
                  </a:lnTo>
                  <a:lnTo>
                    <a:pt x="182" y="176"/>
                  </a:lnTo>
                  <a:lnTo>
                    <a:pt x="187" y="167"/>
                  </a:lnTo>
                  <a:lnTo>
                    <a:pt x="193" y="158"/>
                  </a:lnTo>
                  <a:lnTo>
                    <a:pt x="198" y="149"/>
                  </a:lnTo>
                  <a:lnTo>
                    <a:pt x="201" y="139"/>
                  </a:lnTo>
                  <a:lnTo>
                    <a:pt x="204" y="129"/>
                  </a:lnTo>
                  <a:lnTo>
                    <a:pt x="205" y="118"/>
                  </a:lnTo>
                  <a:lnTo>
                    <a:pt x="206" y="107"/>
                  </a:lnTo>
                  <a:lnTo>
                    <a:pt x="205" y="96"/>
                  </a:lnTo>
                  <a:lnTo>
                    <a:pt x="204" y="85"/>
                  </a:lnTo>
                  <a:lnTo>
                    <a:pt x="201" y="75"/>
                  </a:lnTo>
                  <a:lnTo>
                    <a:pt x="198" y="65"/>
                  </a:lnTo>
                  <a:lnTo>
                    <a:pt x="193" y="56"/>
                  </a:lnTo>
                  <a:lnTo>
                    <a:pt x="187" y="47"/>
                  </a:lnTo>
                  <a:lnTo>
                    <a:pt x="182" y="38"/>
                  </a:lnTo>
                  <a:lnTo>
                    <a:pt x="175" y="31"/>
                  </a:lnTo>
                  <a:lnTo>
                    <a:pt x="168" y="24"/>
                  </a:lnTo>
                  <a:lnTo>
                    <a:pt x="160" y="18"/>
                  </a:lnTo>
                  <a:lnTo>
                    <a:pt x="152" y="13"/>
                  </a:lnTo>
                  <a:lnTo>
                    <a:pt x="143" y="8"/>
                  </a:lnTo>
                  <a:lnTo>
                    <a:pt x="133" y="4"/>
                  </a:lnTo>
                  <a:lnTo>
                    <a:pt x="123" y="2"/>
                  </a:lnTo>
                  <a:lnTo>
                    <a:pt x="113" y="0"/>
                  </a:lnTo>
                  <a:lnTo>
                    <a:pt x="103" y="0"/>
                  </a:lnTo>
                  <a:lnTo>
                    <a:pt x="92" y="0"/>
                  </a:lnTo>
                  <a:lnTo>
                    <a:pt x="81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3" y="13"/>
                  </a:lnTo>
                  <a:lnTo>
                    <a:pt x="45" y="18"/>
                  </a:lnTo>
                  <a:lnTo>
                    <a:pt x="36" y="24"/>
                  </a:lnTo>
                  <a:lnTo>
                    <a:pt x="29" y="31"/>
                  </a:lnTo>
                  <a:lnTo>
                    <a:pt x="23" y="38"/>
                  </a:lnTo>
                  <a:lnTo>
                    <a:pt x="17" y="47"/>
                  </a:lnTo>
                  <a:lnTo>
                    <a:pt x="12" y="56"/>
                  </a:lnTo>
                  <a:lnTo>
                    <a:pt x="8" y="65"/>
                  </a:lnTo>
                  <a:lnTo>
                    <a:pt x="4" y="75"/>
                  </a:lnTo>
                  <a:lnTo>
                    <a:pt x="2" y="85"/>
                  </a:lnTo>
                  <a:lnTo>
                    <a:pt x="0" y="96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61963" y="922338"/>
              <a:ext cx="109538" cy="38100"/>
            </a:xfrm>
            <a:custGeom>
              <a:avLst/>
              <a:gdLst/>
              <a:ahLst/>
              <a:cxnLst>
                <a:cxn ang="0">
                  <a:pos x="1" y="119"/>
                </a:cxn>
                <a:cxn ang="0">
                  <a:pos x="5" y="140"/>
                </a:cxn>
                <a:cxn ang="0">
                  <a:pos x="12" y="159"/>
                </a:cxn>
                <a:cxn ang="0">
                  <a:pos x="23" y="177"/>
                </a:cxn>
                <a:cxn ang="0">
                  <a:pos x="37" y="191"/>
                </a:cxn>
                <a:cxn ang="0">
                  <a:pos x="54" y="202"/>
                </a:cxn>
                <a:cxn ang="0">
                  <a:pos x="72" y="211"/>
                </a:cxn>
                <a:cxn ang="0">
                  <a:pos x="93" y="215"/>
                </a:cxn>
                <a:cxn ang="0">
                  <a:pos x="114" y="215"/>
                </a:cxn>
                <a:cxn ang="0">
                  <a:pos x="133" y="211"/>
                </a:cxn>
                <a:cxn ang="0">
                  <a:pos x="153" y="202"/>
                </a:cxn>
                <a:cxn ang="0">
                  <a:pos x="169" y="191"/>
                </a:cxn>
                <a:cxn ang="0">
                  <a:pos x="182" y="177"/>
                </a:cxn>
                <a:cxn ang="0">
                  <a:pos x="194" y="159"/>
                </a:cxn>
                <a:cxn ang="0">
                  <a:pos x="202" y="140"/>
                </a:cxn>
                <a:cxn ang="0">
                  <a:pos x="206" y="119"/>
                </a:cxn>
                <a:cxn ang="0">
                  <a:pos x="206" y="97"/>
                </a:cxn>
                <a:cxn ang="0">
                  <a:pos x="202" y="76"/>
                </a:cxn>
                <a:cxn ang="0">
                  <a:pos x="194" y="57"/>
                </a:cxn>
                <a:cxn ang="0">
                  <a:pos x="182" y="39"/>
                </a:cxn>
                <a:cxn ang="0">
                  <a:pos x="169" y="25"/>
                </a:cxn>
                <a:cxn ang="0">
                  <a:pos x="153" y="13"/>
                </a:cxn>
                <a:cxn ang="0">
                  <a:pos x="133" y="5"/>
                </a:cxn>
                <a:cxn ang="0">
                  <a:pos x="114" y="1"/>
                </a:cxn>
                <a:cxn ang="0">
                  <a:pos x="93" y="1"/>
                </a:cxn>
                <a:cxn ang="0">
                  <a:pos x="72" y="5"/>
                </a:cxn>
                <a:cxn ang="0">
                  <a:pos x="54" y="13"/>
                </a:cxn>
                <a:cxn ang="0">
                  <a:pos x="37" y="25"/>
                </a:cxn>
                <a:cxn ang="0">
                  <a:pos x="23" y="39"/>
                </a:cxn>
                <a:cxn ang="0">
                  <a:pos x="12" y="57"/>
                </a:cxn>
                <a:cxn ang="0">
                  <a:pos x="5" y="76"/>
                </a:cxn>
                <a:cxn ang="0">
                  <a:pos x="1" y="97"/>
                </a:cxn>
              </a:cxnLst>
              <a:rect l="0" t="0" r="r" b="b"/>
              <a:pathLst>
                <a:path w="207" h="215">
                  <a:moveTo>
                    <a:pt x="0" y="108"/>
                  </a:moveTo>
                  <a:lnTo>
                    <a:pt x="1" y="119"/>
                  </a:lnTo>
                  <a:lnTo>
                    <a:pt x="2" y="130"/>
                  </a:lnTo>
                  <a:lnTo>
                    <a:pt x="5" y="140"/>
                  </a:lnTo>
                  <a:lnTo>
                    <a:pt x="8" y="150"/>
                  </a:lnTo>
                  <a:lnTo>
                    <a:pt x="12" y="159"/>
                  </a:lnTo>
                  <a:lnTo>
                    <a:pt x="18" y="168"/>
                  </a:lnTo>
                  <a:lnTo>
                    <a:pt x="23" y="177"/>
                  </a:lnTo>
                  <a:lnTo>
                    <a:pt x="30" y="184"/>
                  </a:lnTo>
                  <a:lnTo>
                    <a:pt x="37" y="191"/>
                  </a:lnTo>
                  <a:lnTo>
                    <a:pt x="46" y="197"/>
                  </a:lnTo>
                  <a:lnTo>
                    <a:pt x="54" y="202"/>
                  </a:lnTo>
                  <a:lnTo>
                    <a:pt x="63" y="207"/>
                  </a:lnTo>
                  <a:lnTo>
                    <a:pt x="72" y="211"/>
                  </a:lnTo>
                  <a:lnTo>
                    <a:pt x="82" y="213"/>
                  </a:lnTo>
                  <a:lnTo>
                    <a:pt x="93" y="215"/>
                  </a:lnTo>
                  <a:lnTo>
                    <a:pt x="103" y="215"/>
                  </a:lnTo>
                  <a:lnTo>
                    <a:pt x="114" y="215"/>
                  </a:lnTo>
                  <a:lnTo>
                    <a:pt x="124" y="213"/>
                  </a:lnTo>
                  <a:lnTo>
                    <a:pt x="133" y="211"/>
                  </a:lnTo>
                  <a:lnTo>
                    <a:pt x="144" y="207"/>
                  </a:lnTo>
                  <a:lnTo>
                    <a:pt x="153" y="202"/>
                  </a:lnTo>
                  <a:lnTo>
                    <a:pt x="161" y="197"/>
                  </a:lnTo>
                  <a:lnTo>
                    <a:pt x="169" y="191"/>
                  </a:lnTo>
                  <a:lnTo>
                    <a:pt x="176" y="184"/>
                  </a:lnTo>
                  <a:lnTo>
                    <a:pt x="182" y="177"/>
                  </a:lnTo>
                  <a:lnTo>
                    <a:pt x="188" y="168"/>
                  </a:lnTo>
                  <a:lnTo>
                    <a:pt x="194" y="159"/>
                  </a:lnTo>
                  <a:lnTo>
                    <a:pt x="199" y="150"/>
                  </a:lnTo>
                  <a:lnTo>
                    <a:pt x="202" y="140"/>
                  </a:lnTo>
                  <a:lnTo>
                    <a:pt x="204" y="130"/>
                  </a:lnTo>
                  <a:lnTo>
                    <a:pt x="206" y="119"/>
                  </a:lnTo>
                  <a:lnTo>
                    <a:pt x="207" y="108"/>
                  </a:lnTo>
                  <a:lnTo>
                    <a:pt x="206" y="97"/>
                  </a:lnTo>
                  <a:lnTo>
                    <a:pt x="204" y="86"/>
                  </a:lnTo>
                  <a:lnTo>
                    <a:pt x="202" y="76"/>
                  </a:lnTo>
                  <a:lnTo>
                    <a:pt x="199" y="66"/>
                  </a:lnTo>
                  <a:lnTo>
                    <a:pt x="194" y="57"/>
                  </a:lnTo>
                  <a:lnTo>
                    <a:pt x="188" y="48"/>
                  </a:lnTo>
                  <a:lnTo>
                    <a:pt x="182" y="39"/>
                  </a:lnTo>
                  <a:lnTo>
                    <a:pt x="176" y="32"/>
                  </a:lnTo>
                  <a:lnTo>
                    <a:pt x="169" y="25"/>
                  </a:lnTo>
                  <a:lnTo>
                    <a:pt x="161" y="18"/>
                  </a:lnTo>
                  <a:lnTo>
                    <a:pt x="153" y="13"/>
                  </a:lnTo>
                  <a:lnTo>
                    <a:pt x="144" y="9"/>
                  </a:lnTo>
                  <a:lnTo>
                    <a:pt x="133" y="5"/>
                  </a:lnTo>
                  <a:lnTo>
                    <a:pt x="124" y="2"/>
                  </a:lnTo>
                  <a:lnTo>
                    <a:pt x="114" y="1"/>
                  </a:lnTo>
                  <a:lnTo>
                    <a:pt x="103" y="0"/>
                  </a:lnTo>
                  <a:lnTo>
                    <a:pt x="93" y="1"/>
                  </a:lnTo>
                  <a:lnTo>
                    <a:pt x="82" y="2"/>
                  </a:lnTo>
                  <a:lnTo>
                    <a:pt x="72" y="5"/>
                  </a:lnTo>
                  <a:lnTo>
                    <a:pt x="63" y="9"/>
                  </a:lnTo>
                  <a:lnTo>
                    <a:pt x="54" y="13"/>
                  </a:lnTo>
                  <a:lnTo>
                    <a:pt x="46" y="18"/>
                  </a:lnTo>
                  <a:lnTo>
                    <a:pt x="37" y="25"/>
                  </a:lnTo>
                  <a:lnTo>
                    <a:pt x="30" y="32"/>
                  </a:lnTo>
                  <a:lnTo>
                    <a:pt x="23" y="39"/>
                  </a:lnTo>
                  <a:lnTo>
                    <a:pt x="18" y="48"/>
                  </a:lnTo>
                  <a:lnTo>
                    <a:pt x="12" y="57"/>
                  </a:lnTo>
                  <a:lnTo>
                    <a:pt x="8" y="66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1" y="97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-106363" y="496888"/>
              <a:ext cx="1768475" cy="363538"/>
            </a:xfrm>
            <a:custGeom>
              <a:avLst/>
              <a:gdLst/>
              <a:ahLst/>
              <a:cxnLst>
                <a:cxn ang="0">
                  <a:pos x="1263" y="34"/>
                </a:cxn>
                <a:cxn ang="0">
                  <a:pos x="1399" y="13"/>
                </a:cxn>
                <a:cxn ang="0">
                  <a:pos x="1539" y="2"/>
                </a:cxn>
                <a:cxn ang="0">
                  <a:pos x="1680" y="1"/>
                </a:cxn>
                <a:cxn ang="0">
                  <a:pos x="1821" y="11"/>
                </a:cxn>
                <a:cxn ang="0">
                  <a:pos x="1959" y="32"/>
                </a:cxn>
                <a:cxn ang="0">
                  <a:pos x="2094" y="64"/>
                </a:cxn>
                <a:cxn ang="0">
                  <a:pos x="2225" y="108"/>
                </a:cxn>
                <a:cxn ang="0">
                  <a:pos x="2326" y="155"/>
                </a:cxn>
                <a:cxn ang="0">
                  <a:pos x="2424" y="215"/>
                </a:cxn>
                <a:cxn ang="0">
                  <a:pos x="2525" y="291"/>
                </a:cxn>
                <a:cxn ang="0">
                  <a:pos x="2700" y="447"/>
                </a:cxn>
                <a:cxn ang="0">
                  <a:pos x="2877" y="639"/>
                </a:cxn>
                <a:cxn ang="0">
                  <a:pos x="3006" y="816"/>
                </a:cxn>
                <a:cxn ang="0">
                  <a:pos x="3123" y="1009"/>
                </a:cxn>
                <a:cxn ang="0">
                  <a:pos x="3233" y="1218"/>
                </a:cxn>
                <a:cxn ang="0">
                  <a:pos x="3314" y="1412"/>
                </a:cxn>
                <a:cxn ang="0">
                  <a:pos x="3341" y="1510"/>
                </a:cxn>
                <a:cxn ang="0">
                  <a:pos x="3242" y="1485"/>
                </a:cxn>
                <a:cxn ang="0">
                  <a:pos x="3093" y="1407"/>
                </a:cxn>
                <a:cxn ang="0">
                  <a:pos x="2812" y="1232"/>
                </a:cxn>
                <a:cxn ang="0">
                  <a:pos x="2485" y="1018"/>
                </a:cxn>
                <a:cxn ang="0">
                  <a:pos x="2291" y="902"/>
                </a:cxn>
                <a:cxn ang="0">
                  <a:pos x="2150" y="833"/>
                </a:cxn>
                <a:cxn ang="0">
                  <a:pos x="2108" y="850"/>
                </a:cxn>
                <a:cxn ang="0">
                  <a:pos x="2096" y="999"/>
                </a:cxn>
                <a:cxn ang="0">
                  <a:pos x="2081" y="1191"/>
                </a:cxn>
                <a:cxn ang="0">
                  <a:pos x="2062" y="1266"/>
                </a:cxn>
                <a:cxn ang="0">
                  <a:pos x="2038" y="1303"/>
                </a:cxn>
                <a:cxn ang="0">
                  <a:pos x="2004" y="1312"/>
                </a:cxn>
                <a:cxn ang="0">
                  <a:pos x="1950" y="1297"/>
                </a:cxn>
                <a:cxn ang="0">
                  <a:pos x="1824" y="1234"/>
                </a:cxn>
                <a:cxn ang="0">
                  <a:pos x="1574" y="1079"/>
                </a:cxn>
                <a:cxn ang="0">
                  <a:pos x="1480" y="1192"/>
                </a:cxn>
                <a:cxn ang="0">
                  <a:pos x="1408" y="1353"/>
                </a:cxn>
                <a:cxn ang="0">
                  <a:pos x="1331" y="1388"/>
                </a:cxn>
                <a:cxn ang="0">
                  <a:pos x="1166" y="1261"/>
                </a:cxn>
                <a:cxn ang="0">
                  <a:pos x="1032" y="1188"/>
                </a:cxn>
                <a:cxn ang="0">
                  <a:pos x="959" y="1330"/>
                </a:cxn>
                <a:cxn ang="0">
                  <a:pos x="854" y="1506"/>
                </a:cxn>
                <a:cxn ang="0">
                  <a:pos x="760" y="1644"/>
                </a:cxn>
                <a:cxn ang="0">
                  <a:pos x="726" y="1678"/>
                </a:cxn>
                <a:cxn ang="0">
                  <a:pos x="645" y="1633"/>
                </a:cxn>
                <a:cxn ang="0">
                  <a:pos x="578" y="1578"/>
                </a:cxn>
                <a:cxn ang="0">
                  <a:pos x="499" y="1492"/>
                </a:cxn>
                <a:cxn ang="0">
                  <a:pos x="436" y="1450"/>
                </a:cxn>
                <a:cxn ang="0">
                  <a:pos x="390" y="1498"/>
                </a:cxn>
                <a:cxn ang="0">
                  <a:pos x="334" y="1593"/>
                </a:cxn>
                <a:cxn ang="0">
                  <a:pos x="230" y="1834"/>
                </a:cxn>
                <a:cxn ang="0">
                  <a:pos x="145" y="2024"/>
                </a:cxn>
                <a:cxn ang="0">
                  <a:pos x="84" y="1990"/>
                </a:cxn>
                <a:cxn ang="0">
                  <a:pos x="6" y="1682"/>
                </a:cxn>
                <a:cxn ang="0">
                  <a:pos x="15" y="1368"/>
                </a:cxn>
                <a:cxn ang="0">
                  <a:pos x="98" y="1060"/>
                </a:cxn>
                <a:cxn ang="0">
                  <a:pos x="245" y="771"/>
                </a:cxn>
                <a:cxn ang="0">
                  <a:pos x="444" y="512"/>
                </a:cxn>
                <a:cxn ang="0">
                  <a:pos x="683" y="296"/>
                </a:cxn>
                <a:cxn ang="0">
                  <a:pos x="951" y="136"/>
                </a:cxn>
              </a:cxnLst>
              <a:rect l="0" t="0" r="r" b="b"/>
              <a:pathLst>
                <a:path w="3343" h="2064">
                  <a:moveTo>
                    <a:pt x="1163" y="58"/>
                  </a:moveTo>
                  <a:lnTo>
                    <a:pt x="1196" y="49"/>
                  </a:lnTo>
                  <a:lnTo>
                    <a:pt x="1230" y="42"/>
                  </a:lnTo>
                  <a:lnTo>
                    <a:pt x="1263" y="34"/>
                  </a:lnTo>
                  <a:lnTo>
                    <a:pt x="1297" y="28"/>
                  </a:lnTo>
                  <a:lnTo>
                    <a:pt x="1331" y="23"/>
                  </a:lnTo>
                  <a:lnTo>
                    <a:pt x="1365" y="17"/>
                  </a:lnTo>
                  <a:lnTo>
                    <a:pt x="1399" y="13"/>
                  </a:lnTo>
                  <a:lnTo>
                    <a:pt x="1434" y="10"/>
                  </a:lnTo>
                  <a:lnTo>
                    <a:pt x="1469" y="7"/>
                  </a:lnTo>
                  <a:lnTo>
                    <a:pt x="1504" y="4"/>
                  </a:lnTo>
                  <a:lnTo>
                    <a:pt x="1539" y="2"/>
                  </a:lnTo>
                  <a:lnTo>
                    <a:pt x="1574" y="0"/>
                  </a:lnTo>
                  <a:lnTo>
                    <a:pt x="1609" y="0"/>
                  </a:lnTo>
                  <a:lnTo>
                    <a:pt x="1644" y="0"/>
                  </a:lnTo>
                  <a:lnTo>
                    <a:pt x="1680" y="1"/>
                  </a:lnTo>
                  <a:lnTo>
                    <a:pt x="1714" y="2"/>
                  </a:lnTo>
                  <a:lnTo>
                    <a:pt x="1750" y="5"/>
                  </a:lnTo>
                  <a:lnTo>
                    <a:pt x="1785" y="8"/>
                  </a:lnTo>
                  <a:lnTo>
                    <a:pt x="1821" y="11"/>
                  </a:lnTo>
                  <a:lnTo>
                    <a:pt x="1855" y="15"/>
                  </a:lnTo>
                  <a:lnTo>
                    <a:pt x="1890" y="21"/>
                  </a:lnTo>
                  <a:lnTo>
                    <a:pt x="1925" y="26"/>
                  </a:lnTo>
                  <a:lnTo>
                    <a:pt x="1959" y="32"/>
                  </a:lnTo>
                  <a:lnTo>
                    <a:pt x="1993" y="39"/>
                  </a:lnTo>
                  <a:lnTo>
                    <a:pt x="2027" y="47"/>
                  </a:lnTo>
                  <a:lnTo>
                    <a:pt x="2061" y="56"/>
                  </a:lnTo>
                  <a:lnTo>
                    <a:pt x="2094" y="64"/>
                  </a:lnTo>
                  <a:lnTo>
                    <a:pt x="2128" y="74"/>
                  </a:lnTo>
                  <a:lnTo>
                    <a:pt x="2160" y="84"/>
                  </a:lnTo>
                  <a:lnTo>
                    <a:pt x="2193" y="96"/>
                  </a:lnTo>
                  <a:lnTo>
                    <a:pt x="2225" y="108"/>
                  </a:lnTo>
                  <a:lnTo>
                    <a:pt x="2256" y="121"/>
                  </a:lnTo>
                  <a:lnTo>
                    <a:pt x="2279" y="130"/>
                  </a:lnTo>
                  <a:lnTo>
                    <a:pt x="2302" y="142"/>
                  </a:lnTo>
                  <a:lnTo>
                    <a:pt x="2326" y="155"/>
                  </a:lnTo>
                  <a:lnTo>
                    <a:pt x="2350" y="167"/>
                  </a:lnTo>
                  <a:lnTo>
                    <a:pt x="2375" y="182"/>
                  </a:lnTo>
                  <a:lnTo>
                    <a:pt x="2399" y="198"/>
                  </a:lnTo>
                  <a:lnTo>
                    <a:pt x="2424" y="215"/>
                  </a:lnTo>
                  <a:lnTo>
                    <a:pt x="2449" y="233"/>
                  </a:lnTo>
                  <a:lnTo>
                    <a:pt x="2475" y="252"/>
                  </a:lnTo>
                  <a:lnTo>
                    <a:pt x="2500" y="271"/>
                  </a:lnTo>
                  <a:lnTo>
                    <a:pt x="2525" y="291"/>
                  </a:lnTo>
                  <a:lnTo>
                    <a:pt x="2550" y="312"/>
                  </a:lnTo>
                  <a:lnTo>
                    <a:pt x="2601" y="355"/>
                  </a:lnTo>
                  <a:lnTo>
                    <a:pt x="2651" y="401"/>
                  </a:lnTo>
                  <a:lnTo>
                    <a:pt x="2700" y="447"/>
                  </a:lnTo>
                  <a:lnTo>
                    <a:pt x="2747" y="494"/>
                  </a:lnTo>
                  <a:lnTo>
                    <a:pt x="2793" y="543"/>
                  </a:lnTo>
                  <a:lnTo>
                    <a:pt x="2836" y="591"/>
                  </a:lnTo>
                  <a:lnTo>
                    <a:pt x="2877" y="639"/>
                  </a:lnTo>
                  <a:lnTo>
                    <a:pt x="2914" y="685"/>
                  </a:lnTo>
                  <a:lnTo>
                    <a:pt x="2948" y="731"/>
                  </a:lnTo>
                  <a:lnTo>
                    <a:pt x="2979" y="773"/>
                  </a:lnTo>
                  <a:lnTo>
                    <a:pt x="3006" y="816"/>
                  </a:lnTo>
                  <a:lnTo>
                    <a:pt x="3035" y="860"/>
                  </a:lnTo>
                  <a:lnTo>
                    <a:pt x="3063" y="908"/>
                  </a:lnTo>
                  <a:lnTo>
                    <a:pt x="3093" y="957"/>
                  </a:lnTo>
                  <a:lnTo>
                    <a:pt x="3123" y="1009"/>
                  </a:lnTo>
                  <a:lnTo>
                    <a:pt x="3151" y="1060"/>
                  </a:lnTo>
                  <a:lnTo>
                    <a:pt x="3180" y="1114"/>
                  </a:lnTo>
                  <a:lnTo>
                    <a:pt x="3207" y="1166"/>
                  </a:lnTo>
                  <a:lnTo>
                    <a:pt x="3233" y="1218"/>
                  </a:lnTo>
                  <a:lnTo>
                    <a:pt x="3256" y="1269"/>
                  </a:lnTo>
                  <a:lnTo>
                    <a:pt x="3279" y="1319"/>
                  </a:lnTo>
                  <a:lnTo>
                    <a:pt x="3298" y="1367"/>
                  </a:lnTo>
                  <a:lnTo>
                    <a:pt x="3314" y="1412"/>
                  </a:lnTo>
                  <a:lnTo>
                    <a:pt x="3328" y="1454"/>
                  </a:lnTo>
                  <a:lnTo>
                    <a:pt x="3333" y="1473"/>
                  </a:lnTo>
                  <a:lnTo>
                    <a:pt x="3337" y="1493"/>
                  </a:lnTo>
                  <a:lnTo>
                    <a:pt x="3341" y="1510"/>
                  </a:lnTo>
                  <a:lnTo>
                    <a:pt x="3343" y="1527"/>
                  </a:lnTo>
                  <a:lnTo>
                    <a:pt x="3310" y="1515"/>
                  </a:lnTo>
                  <a:lnTo>
                    <a:pt x="3277" y="1501"/>
                  </a:lnTo>
                  <a:lnTo>
                    <a:pt x="3242" y="1485"/>
                  </a:lnTo>
                  <a:lnTo>
                    <a:pt x="3205" y="1468"/>
                  </a:lnTo>
                  <a:lnTo>
                    <a:pt x="3169" y="1449"/>
                  </a:lnTo>
                  <a:lnTo>
                    <a:pt x="3132" y="1429"/>
                  </a:lnTo>
                  <a:lnTo>
                    <a:pt x="3093" y="1407"/>
                  </a:lnTo>
                  <a:lnTo>
                    <a:pt x="3055" y="1385"/>
                  </a:lnTo>
                  <a:lnTo>
                    <a:pt x="2976" y="1336"/>
                  </a:lnTo>
                  <a:lnTo>
                    <a:pt x="2895" y="1285"/>
                  </a:lnTo>
                  <a:lnTo>
                    <a:pt x="2812" y="1232"/>
                  </a:lnTo>
                  <a:lnTo>
                    <a:pt x="2730" y="1178"/>
                  </a:lnTo>
                  <a:lnTo>
                    <a:pt x="2648" y="1123"/>
                  </a:lnTo>
                  <a:lnTo>
                    <a:pt x="2565" y="1069"/>
                  </a:lnTo>
                  <a:lnTo>
                    <a:pt x="2485" y="1018"/>
                  </a:lnTo>
                  <a:lnTo>
                    <a:pt x="2405" y="968"/>
                  </a:lnTo>
                  <a:lnTo>
                    <a:pt x="2366" y="946"/>
                  </a:lnTo>
                  <a:lnTo>
                    <a:pt x="2329" y="923"/>
                  </a:lnTo>
                  <a:lnTo>
                    <a:pt x="2291" y="902"/>
                  </a:lnTo>
                  <a:lnTo>
                    <a:pt x="2254" y="883"/>
                  </a:lnTo>
                  <a:lnTo>
                    <a:pt x="2218" y="865"/>
                  </a:lnTo>
                  <a:lnTo>
                    <a:pt x="2184" y="848"/>
                  </a:lnTo>
                  <a:lnTo>
                    <a:pt x="2150" y="833"/>
                  </a:lnTo>
                  <a:lnTo>
                    <a:pt x="2117" y="820"/>
                  </a:lnTo>
                  <a:lnTo>
                    <a:pt x="2113" y="828"/>
                  </a:lnTo>
                  <a:lnTo>
                    <a:pt x="2111" y="839"/>
                  </a:lnTo>
                  <a:lnTo>
                    <a:pt x="2108" y="850"/>
                  </a:lnTo>
                  <a:lnTo>
                    <a:pt x="2106" y="863"/>
                  </a:lnTo>
                  <a:lnTo>
                    <a:pt x="2102" y="892"/>
                  </a:lnTo>
                  <a:lnTo>
                    <a:pt x="2100" y="925"/>
                  </a:lnTo>
                  <a:lnTo>
                    <a:pt x="2096" y="999"/>
                  </a:lnTo>
                  <a:lnTo>
                    <a:pt x="2092" y="1078"/>
                  </a:lnTo>
                  <a:lnTo>
                    <a:pt x="2089" y="1117"/>
                  </a:lnTo>
                  <a:lnTo>
                    <a:pt x="2085" y="1155"/>
                  </a:lnTo>
                  <a:lnTo>
                    <a:pt x="2081" y="1191"/>
                  </a:lnTo>
                  <a:lnTo>
                    <a:pt x="2075" y="1224"/>
                  </a:lnTo>
                  <a:lnTo>
                    <a:pt x="2071" y="1239"/>
                  </a:lnTo>
                  <a:lnTo>
                    <a:pt x="2066" y="1253"/>
                  </a:lnTo>
                  <a:lnTo>
                    <a:pt x="2062" y="1266"/>
                  </a:lnTo>
                  <a:lnTo>
                    <a:pt x="2057" y="1278"/>
                  </a:lnTo>
                  <a:lnTo>
                    <a:pt x="2051" y="1287"/>
                  </a:lnTo>
                  <a:lnTo>
                    <a:pt x="2045" y="1296"/>
                  </a:lnTo>
                  <a:lnTo>
                    <a:pt x="2038" y="1303"/>
                  </a:lnTo>
                  <a:lnTo>
                    <a:pt x="2031" y="1307"/>
                  </a:lnTo>
                  <a:lnTo>
                    <a:pt x="2024" y="1311"/>
                  </a:lnTo>
                  <a:lnTo>
                    <a:pt x="2014" y="1312"/>
                  </a:lnTo>
                  <a:lnTo>
                    <a:pt x="2004" y="1312"/>
                  </a:lnTo>
                  <a:lnTo>
                    <a:pt x="1993" y="1310"/>
                  </a:lnTo>
                  <a:lnTo>
                    <a:pt x="1980" y="1306"/>
                  </a:lnTo>
                  <a:lnTo>
                    <a:pt x="1965" y="1302"/>
                  </a:lnTo>
                  <a:lnTo>
                    <a:pt x="1950" y="1297"/>
                  </a:lnTo>
                  <a:lnTo>
                    <a:pt x="1935" y="1290"/>
                  </a:lnTo>
                  <a:lnTo>
                    <a:pt x="1900" y="1274"/>
                  </a:lnTo>
                  <a:lnTo>
                    <a:pt x="1862" y="1255"/>
                  </a:lnTo>
                  <a:lnTo>
                    <a:pt x="1824" y="1234"/>
                  </a:lnTo>
                  <a:lnTo>
                    <a:pt x="1785" y="1211"/>
                  </a:lnTo>
                  <a:lnTo>
                    <a:pt x="1706" y="1163"/>
                  </a:lnTo>
                  <a:lnTo>
                    <a:pt x="1634" y="1117"/>
                  </a:lnTo>
                  <a:lnTo>
                    <a:pt x="1574" y="1079"/>
                  </a:lnTo>
                  <a:lnTo>
                    <a:pt x="1534" y="1055"/>
                  </a:lnTo>
                  <a:lnTo>
                    <a:pt x="1515" y="1100"/>
                  </a:lnTo>
                  <a:lnTo>
                    <a:pt x="1498" y="1146"/>
                  </a:lnTo>
                  <a:lnTo>
                    <a:pt x="1480" y="1192"/>
                  </a:lnTo>
                  <a:lnTo>
                    <a:pt x="1461" y="1239"/>
                  </a:lnTo>
                  <a:lnTo>
                    <a:pt x="1441" y="1286"/>
                  </a:lnTo>
                  <a:lnTo>
                    <a:pt x="1420" y="1332"/>
                  </a:lnTo>
                  <a:lnTo>
                    <a:pt x="1408" y="1353"/>
                  </a:lnTo>
                  <a:lnTo>
                    <a:pt x="1396" y="1376"/>
                  </a:lnTo>
                  <a:lnTo>
                    <a:pt x="1384" y="1397"/>
                  </a:lnTo>
                  <a:lnTo>
                    <a:pt x="1371" y="1417"/>
                  </a:lnTo>
                  <a:lnTo>
                    <a:pt x="1331" y="1388"/>
                  </a:lnTo>
                  <a:lnTo>
                    <a:pt x="1291" y="1357"/>
                  </a:lnTo>
                  <a:lnTo>
                    <a:pt x="1250" y="1326"/>
                  </a:lnTo>
                  <a:lnTo>
                    <a:pt x="1208" y="1294"/>
                  </a:lnTo>
                  <a:lnTo>
                    <a:pt x="1166" y="1261"/>
                  </a:lnTo>
                  <a:lnTo>
                    <a:pt x="1125" y="1229"/>
                  </a:lnTo>
                  <a:lnTo>
                    <a:pt x="1082" y="1198"/>
                  </a:lnTo>
                  <a:lnTo>
                    <a:pt x="1040" y="1167"/>
                  </a:lnTo>
                  <a:lnTo>
                    <a:pt x="1032" y="1188"/>
                  </a:lnTo>
                  <a:lnTo>
                    <a:pt x="1020" y="1217"/>
                  </a:lnTo>
                  <a:lnTo>
                    <a:pt x="1002" y="1250"/>
                  </a:lnTo>
                  <a:lnTo>
                    <a:pt x="983" y="1288"/>
                  </a:lnTo>
                  <a:lnTo>
                    <a:pt x="959" y="1330"/>
                  </a:lnTo>
                  <a:lnTo>
                    <a:pt x="935" y="1373"/>
                  </a:lnTo>
                  <a:lnTo>
                    <a:pt x="908" y="1418"/>
                  </a:lnTo>
                  <a:lnTo>
                    <a:pt x="882" y="1463"/>
                  </a:lnTo>
                  <a:lnTo>
                    <a:pt x="854" y="1506"/>
                  </a:lnTo>
                  <a:lnTo>
                    <a:pt x="828" y="1547"/>
                  </a:lnTo>
                  <a:lnTo>
                    <a:pt x="803" y="1584"/>
                  </a:lnTo>
                  <a:lnTo>
                    <a:pt x="780" y="1617"/>
                  </a:lnTo>
                  <a:lnTo>
                    <a:pt x="760" y="1644"/>
                  </a:lnTo>
                  <a:lnTo>
                    <a:pt x="743" y="1663"/>
                  </a:lnTo>
                  <a:lnTo>
                    <a:pt x="736" y="1670"/>
                  </a:lnTo>
                  <a:lnTo>
                    <a:pt x="731" y="1675"/>
                  </a:lnTo>
                  <a:lnTo>
                    <a:pt x="726" y="1678"/>
                  </a:lnTo>
                  <a:lnTo>
                    <a:pt x="723" y="1678"/>
                  </a:lnTo>
                  <a:lnTo>
                    <a:pt x="694" y="1662"/>
                  </a:lnTo>
                  <a:lnTo>
                    <a:pt x="668" y="1648"/>
                  </a:lnTo>
                  <a:lnTo>
                    <a:pt x="645" y="1633"/>
                  </a:lnTo>
                  <a:lnTo>
                    <a:pt x="626" y="1619"/>
                  </a:lnTo>
                  <a:lnTo>
                    <a:pt x="608" y="1605"/>
                  </a:lnTo>
                  <a:lnTo>
                    <a:pt x="592" y="1592"/>
                  </a:lnTo>
                  <a:lnTo>
                    <a:pt x="578" y="1578"/>
                  </a:lnTo>
                  <a:lnTo>
                    <a:pt x="564" y="1564"/>
                  </a:lnTo>
                  <a:lnTo>
                    <a:pt x="540" y="1535"/>
                  </a:lnTo>
                  <a:lnTo>
                    <a:pt x="513" y="1506"/>
                  </a:lnTo>
                  <a:lnTo>
                    <a:pt x="499" y="1492"/>
                  </a:lnTo>
                  <a:lnTo>
                    <a:pt x="484" y="1476"/>
                  </a:lnTo>
                  <a:lnTo>
                    <a:pt x="467" y="1460"/>
                  </a:lnTo>
                  <a:lnTo>
                    <a:pt x="447" y="1443"/>
                  </a:lnTo>
                  <a:lnTo>
                    <a:pt x="436" y="1450"/>
                  </a:lnTo>
                  <a:lnTo>
                    <a:pt x="424" y="1460"/>
                  </a:lnTo>
                  <a:lnTo>
                    <a:pt x="412" y="1470"/>
                  </a:lnTo>
                  <a:lnTo>
                    <a:pt x="401" y="1484"/>
                  </a:lnTo>
                  <a:lnTo>
                    <a:pt x="390" y="1498"/>
                  </a:lnTo>
                  <a:lnTo>
                    <a:pt x="379" y="1515"/>
                  </a:lnTo>
                  <a:lnTo>
                    <a:pt x="368" y="1532"/>
                  </a:lnTo>
                  <a:lnTo>
                    <a:pt x="356" y="1551"/>
                  </a:lnTo>
                  <a:lnTo>
                    <a:pt x="334" y="1593"/>
                  </a:lnTo>
                  <a:lnTo>
                    <a:pt x="312" y="1638"/>
                  </a:lnTo>
                  <a:lnTo>
                    <a:pt x="291" y="1685"/>
                  </a:lnTo>
                  <a:lnTo>
                    <a:pt x="271" y="1735"/>
                  </a:lnTo>
                  <a:lnTo>
                    <a:pt x="230" y="1834"/>
                  </a:lnTo>
                  <a:lnTo>
                    <a:pt x="191" y="1928"/>
                  </a:lnTo>
                  <a:lnTo>
                    <a:pt x="172" y="1969"/>
                  </a:lnTo>
                  <a:lnTo>
                    <a:pt x="153" y="2007"/>
                  </a:lnTo>
                  <a:lnTo>
                    <a:pt x="145" y="2024"/>
                  </a:lnTo>
                  <a:lnTo>
                    <a:pt x="136" y="2039"/>
                  </a:lnTo>
                  <a:lnTo>
                    <a:pt x="127" y="2052"/>
                  </a:lnTo>
                  <a:lnTo>
                    <a:pt x="119" y="2064"/>
                  </a:lnTo>
                  <a:lnTo>
                    <a:pt x="84" y="1990"/>
                  </a:lnTo>
                  <a:lnTo>
                    <a:pt x="56" y="1914"/>
                  </a:lnTo>
                  <a:lnTo>
                    <a:pt x="34" y="1837"/>
                  </a:lnTo>
                  <a:lnTo>
                    <a:pt x="18" y="1760"/>
                  </a:lnTo>
                  <a:lnTo>
                    <a:pt x="6" y="1682"/>
                  </a:lnTo>
                  <a:lnTo>
                    <a:pt x="1" y="1603"/>
                  </a:lnTo>
                  <a:lnTo>
                    <a:pt x="0" y="1525"/>
                  </a:lnTo>
                  <a:lnTo>
                    <a:pt x="5" y="1446"/>
                  </a:lnTo>
                  <a:lnTo>
                    <a:pt x="15" y="1368"/>
                  </a:lnTo>
                  <a:lnTo>
                    <a:pt x="30" y="1289"/>
                  </a:lnTo>
                  <a:lnTo>
                    <a:pt x="48" y="1213"/>
                  </a:lnTo>
                  <a:lnTo>
                    <a:pt x="72" y="1136"/>
                  </a:lnTo>
                  <a:lnTo>
                    <a:pt x="98" y="1060"/>
                  </a:lnTo>
                  <a:lnTo>
                    <a:pt x="130" y="986"/>
                  </a:lnTo>
                  <a:lnTo>
                    <a:pt x="164" y="913"/>
                  </a:lnTo>
                  <a:lnTo>
                    <a:pt x="203" y="840"/>
                  </a:lnTo>
                  <a:lnTo>
                    <a:pt x="245" y="771"/>
                  </a:lnTo>
                  <a:lnTo>
                    <a:pt x="291" y="703"/>
                  </a:lnTo>
                  <a:lnTo>
                    <a:pt x="339" y="637"/>
                  </a:lnTo>
                  <a:lnTo>
                    <a:pt x="390" y="573"/>
                  </a:lnTo>
                  <a:lnTo>
                    <a:pt x="444" y="512"/>
                  </a:lnTo>
                  <a:lnTo>
                    <a:pt x="500" y="454"/>
                  </a:lnTo>
                  <a:lnTo>
                    <a:pt x="559" y="397"/>
                  </a:lnTo>
                  <a:lnTo>
                    <a:pt x="620" y="345"/>
                  </a:lnTo>
                  <a:lnTo>
                    <a:pt x="683" y="296"/>
                  </a:lnTo>
                  <a:lnTo>
                    <a:pt x="747" y="250"/>
                  </a:lnTo>
                  <a:lnTo>
                    <a:pt x="813" y="208"/>
                  </a:lnTo>
                  <a:lnTo>
                    <a:pt x="882" y="170"/>
                  </a:lnTo>
                  <a:lnTo>
                    <a:pt x="951" y="136"/>
                  </a:lnTo>
                  <a:lnTo>
                    <a:pt x="1021" y="105"/>
                  </a:lnTo>
                  <a:lnTo>
                    <a:pt x="1092" y="79"/>
                  </a:lnTo>
                  <a:lnTo>
                    <a:pt x="1163" y="58"/>
                  </a:lnTo>
                  <a:close/>
                </a:path>
              </a:pathLst>
            </a:custGeom>
            <a:solidFill>
              <a:srgbClr val="8667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1387475" y="906463"/>
              <a:ext cx="261938" cy="90488"/>
            </a:xfrm>
            <a:custGeom>
              <a:avLst/>
              <a:gdLst/>
              <a:ahLst/>
              <a:cxnLst>
                <a:cxn ang="0">
                  <a:pos x="2" y="285"/>
                </a:cxn>
                <a:cxn ang="0">
                  <a:pos x="8" y="322"/>
                </a:cxn>
                <a:cxn ang="0">
                  <a:pos x="19" y="358"/>
                </a:cxn>
                <a:cxn ang="0">
                  <a:pos x="35" y="392"/>
                </a:cxn>
                <a:cxn ang="0">
                  <a:pos x="57" y="422"/>
                </a:cxn>
                <a:cxn ang="0">
                  <a:pos x="81" y="449"/>
                </a:cxn>
                <a:cxn ang="0">
                  <a:pos x="109" y="472"/>
                </a:cxn>
                <a:cxn ang="0">
                  <a:pos x="140" y="490"/>
                </a:cxn>
                <a:cxn ang="0">
                  <a:pos x="174" y="504"/>
                </a:cxn>
                <a:cxn ang="0">
                  <a:pos x="210" y="513"/>
                </a:cxn>
                <a:cxn ang="0">
                  <a:pos x="248" y="516"/>
                </a:cxn>
                <a:cxn ang="0">
                  <a:pos x="285" y="513"/>
                </a:cxn>
                <a:cxn ang="0">
                  <a:pos x="321" y="504"/>
                </a:cxn>
                <a:cxn ang="0">
                  <a:pos x="355" y="490"/>
                </a:cxn>
                <a:cxn ang="0">
                  <a:pos x="385" y="472"/>
                </a:cxn>
                <a:cxn ang="0">
                  <a:pos x="414" y="449"/>
                </a:cxn>
                <a:cxn ang="0">
                  <a:pos x="438" y="422"/>
                </a:cxn>
                <a:cxn ang="0">
                  <a:pos x="459" y="392"/>
                </a:cxn>
                <a:cxn ang="0">
                  <a:pos x="475" y="358"/>
                </a:cxn>
                <a:cxn ang="0">
                  <a:pos x="487" y="322"/>
                </a:cxn>
                <a:cxn ang="0">
                  <a:pos x="493" y="285"/>
                </a:cxn>
                <a:cxn ang="0">
                  <a:pos x="494" y="244"/>
                </a:cxn>
                <a:cxn ang="0">
                  <a:pos x="489" y="206"/>
                </a:cxn>
                <a:cxn ang="0">
                  <a:pos x="479" y="169"/>
                </a:cxn>
                <a:cxn ang="0">
                  <a:pos x="465" y="135"/>
                </a:cxn>
                <a:cxn ang="0">
                  <a:pos x="445" y="104"/>
                </a:cxn>
                <a:cxn ang="0">
                  <a:pos x="422" y="75"/>
                </a:cxn>
                <a:cxn ang="0">
                  <a:pos x="395" y="51"/>
                </a:cxn>
                <a:cxn ang="0">
                  <a:pos x="365" y="30"/>
                </a:cxn>
                <a:cxn ang="0">
                  <a:pos x="332" y="16"/>
                </a:cxn>
                <a:cxn ang="0">
                  <a:pos x="298" y="5"/>
                </a:cxn>
                <a:cxn ang="0">
                  <a:pos x="260" y="0"/>
                </a:cxn>
                <a:cxn ang="0">
                  <a:pos x="222" y="1"/>
                </a:cxn>
                <a:cxn ang="0">
                  <a:pos x="185" y="8"/>
                </a:cxn>
                <a:cxn ang="0">
                  <a:pos x="151" y="20"/>
                </a:cxn>
                <a:cxn ang="0">
                  <a:pos x="119" y="37"/>
                </a:cxn>
                <a:cxn ang="0">
                  <a:pos x="90" y="59"/>
                </a:cxn>
                <a:cxn ang="0">
                  <a:pos x="64" y="85"/>
                </a:cxn>
                <a:cxn ang="0">
                  <a:pos x="42" y="113"/>
                </a:cxn>
                <a:cxn ang="0">
                  <a:pos x="24" y="146"/>
                </a:cxn>
                <a:cxn ang="0">
                  <a:pos x="11" y="182"/>
                </a:cxn>
                <a:cxn ang="0">
                  <a:pos x="3" y="219"/>
                </a:cxn>
                <a:cxn ang="0">
                  <a:pos x="0" y="258"/>
                </a:cxn>
              </a:cxnLst>
              <a:rect l="0" t="0" r="r" b="b"/>
              <a:pathLst>
                <a:path w="494" h="516">
                  <a:moveTo>
                    <a:pt x="0" y="258"/>
                  </a:moveTo>
                  <a:lnTo>
                    <a:pt x="1" y="271"/>
                  </a:lnTo>
                  <a:lnTo>
                    <a:pt x="2" y="285"/>
                  </a:lnTo>
                  <a:lnTo>
                    <a:pt x="3" y="298"/>
                  </a:lnTo>
                  <a:lnTo>
                    <a:pt x="5" y="310"/>
                  </a:lnTo>
                  <a:lnTo>
                    <a:pt x="8" y="322"/>
                  </a:lnTo>
                  <a:lnTo>
                    <a:pt x="11" y="335"/>
                  </a:lnTo>
                  <a:lnTo>
                    <a:pt x="15" y="347"/>
                  </a:lnTo>
                  <a:lnTo>
                    <a:pt x="19" y="358"/>
                  </a:lnTo>
                  <a:lnTo>
                    <a:pt x="24" y="370"/>
                  </a:lnTo>
                  <a:lnTo>
                    <a:pt x="30" y="381"/>
                  </a:lnTo>
                  <a:lnTo>
                    <a:pt x="35" y="392"/>
                  </a:lnTo>
                  <a:lnTo>
                    <a:pt x="42" y="402"/>
                  </a:lnTo>
                  <a:lnTo>
                    <a:pt x="49" y="413"/>
                  </a:lnTo>
                  <a:lnTo>
                    <a:pt x="57" y="422"/>
                  </a:lnTo>
                  <a:lnTo>
                    <a:pt x="64" y="432"/>
                  </a:lnTo>
                  <a:lnTo>
                    <a:pt x="72" y="440"/>
                  </a:lnTo>
                  <a:lnTo>
                    <a:pt x="81" y="449"/>
                  </a:lnTo>
                  <a:lnTo>
                    <a:pt x="90" y="457"/>
                  </a:lnTo>
                  <a:lnTo>
                    <a:pt x="100" y="465"/>
                  </a:lnTo>
                  <a:lnTo>
                    <a:pt x="109" y="472"/>
                  </a:lnTo>
                  <a:lnTo>
                    <a:pt x="119" y="479"/>
                  </a:lnTo>
                  <a:lnTo>
                    <a:pt x="129" y="485"/>
                  </a:lnTo>
                  <a:lnTo>
                    <a:pt x="140" y="490"/>
                  </a:lnTo>
                  <a:lnTo>
                    <a:pt x="151" y="496"/>
                  </a:lnTo>
                  <a:lnTo>
                    <a:pt x="162" y="501"/>
                  </a:lnTo>
                  <a:lnTo>
                    <a:pt x="174" y="504"/>
                  </a:lnTo>
                  <a:lnTo>
                    <a:pt x="185" y="508"/>
                  </a:lnTo>
                  <a:lnTo>
                    <a:pt x="198" y="510"/>
                  </a:lnTo>
                  <a:lnTo>
                    <a:pt x="210" y="513"/>
                  </a:lnTo>
                  <a:lnTo>
                    <a:pt x="222" y="515"/>
                  </a:lnTo>
                  <a:lnTo>
                    <a:pt x="234" y="516"/>
                  </a:lnTo>
                  <a:lnTo>
                    <a:pt x="248" y="516"/>
                  </a:lnTo>
                  <a:lnTo>
                    <a:pt x="260" y="516"/>
                  </a:lnTo>
                  <a:lnTo>
                    <a:pt x="273" y="515"/>
                  </a:lnTo>
                  <a:lnTo>
                    <a:pt x="285" y="513"/>
                  </a:lnTo>
                  <a:lnTo>
                    <a:pt x="298" y="510"/>
                  </a:lnTo>
                  <a:lnTo>
                    <a:pt x="309" y="508"/>
                  </a:lnTo>
                  <a:lnTo>
                    <a:pt x="321" y="504"/>
                  </a:lnTo>
                  <a:lnTo>
                    <a:pt x="332" y="501"/>
                  </a:lnTo>
                  <a:lnTo>
                    <a:pt x="343" y="496"/>
                  </a:lnTo>
                  <a:lnTo>
                    <a:pt x="355" y="490"/>
                  </a:lnTo>
                  <a:lnTo>
                    <a:pt x="365" y="485"/>
                  </a:lnTo>
                  <a:lnTo>
                    <a:pt x="376" y="479"/>
                  </a:lnTo>
                  <a:lnTo>
                    <a:pt x="385" y="472"/>
                  </a:lnTo>
                  <a:lnTo>
                    <a:pt x="395" y="465"/>
                  </a:lnTo>
                  <a:lnTo>
                    <a:pt x="405" y="457"/>
                  </a:lnTo>
                  <a:lnTo>
                    <a:pt x="414" y="449"/>
                  </a:lnTo>
                  <a:lnTo>
                    <a:pt x="422" y="440"/>
                  </a:lnTo>
                  <a:lnTo>
                    <a:pt x="430" y="432"/>
                  </a:lnTo>
                  <a:lnTo>
                    <a:pt x="438" y="422"/>
                  </a:lnTo>
                  <a:lnTo>
                    <a:pt x="445" y="413"/>
                  </a:lnTo>
                  <a:lnTo>
                    <a:pt x="453" y="402"/>
                  </a:lnTo>
                  <a:lnTo>
                    <a:pt x="459" y="392"/>
                  </a:lnTo>
                  <a:lnTo>
                    <a:pt x="465" y="381"/>
                  </a:lnTo>
                  <a:lnTo>
                    <a:pt x="470" y="370"/>
                  </a:lnTo>
                  <a:lnTo>
                    <a:pt x="475" y="358"/>
                  </a:lnTo>
                  <a:lnTo>
                    <a:pt x="479" y="347"/>
                  </a:lnTo>
                  <a:lnTo>
                    <a:pt x="483" y="335"/>
                  </a:lnTo>
                  <a:lnTo>
                    <a:pt x="487" y="322"/>
                  </a:lnTo>
                  <a:lnTo>
                    <a:pt x="489" y="310"/>
                  </a:lnTo>
                  <a:lnTo>
                    <a:pt x="491" y="298"/>
                  </a:lnTo>
                  <a:lnTo>
                    <a:pt x="493" y="285"/>
                  </a:lnTo>
                  <a:lnTo>
                    <a:pt x="494" y="271"/>
                  </a:lnTo>
                  <a:lnTo>
                    <a:pt x="494" y="258"/>
                  </a:lnTo>
                  <a:lnTo>
                    <a:pt x="494" y="244"/>
                  </a:lnTo>
                  <a:lnTo>
                    <a:pt x="493" y="232"/>
                  </a:lnTo>
                  <a:lnTo>
                    <a:pt x="491" y="219"/>
                  </a:lnTo>
                  <a:lnTo>
                    <a:pt x="489" y="206"/>
                  </a:lnTo>
                  <a:lnTo>
                    <a:pt x="487" y="193"/>
                  </a:lnTo>
                  <a:lnTo>
                    <a:pt x="483" y="182"/>
                  </a:lnTo>
                  <a:lnTo>
                    <a:pt x="479" y="169"/>
                  </a:lnTo>
                  <a:lnTo>
                    <a:pt x="475" y="157"/>
                  </a:lnTo>
                  <a:lnTo>
                    <a:pt x="470" y="146"/>
                  </a:lnTo>
                  <a:lnTo>
                    <a:pt x="465" y="135"/>
                  </a:lnTo>
                  <a:lnTo>
                    <a:pt x="459" y="124"/>
                  </a:lnTo>
                  <a:lnTo>
                    <a:pt x="453" y="113"/>
                  </a:lnTo>
                  <a:lnTo>
                    <a:pt x="445" y="104"/>
                  </a:lnTo>
                  <a:lnTo>
                    <a:pt x="438" y="93"/>
                  </a:lnTo>
                  <a:lnTo>
                    <a:pt x="430" y="85"/>
                  </a:lnTo>
                  <a:lnTo>
                    <a:pt x="422" y="75"/>
                  </a:lnTo>
                  <a:lnTo>
                    <a:pt x="414" y="67"/>
                  </a:lnTo>
                  <a:lnTo>
                    <a:pt x="405" y="59"/>
                  </a:lnTo>
                  <a:lnTo>
                    <a:pt x="395" y="51"/>
                  </a:lnTo>
                  <a:lnTo>
                    <a:pt x="385" y="44"/>
                  </a:lnTo>
                  <a:lnTo>
                    <a:pt x="376" y="37"/>
                  </a:lnTo>
                  <a:lnTo>
                    <a:pt x="365" y="30"/>
                  </a:lnTo>
                  <a:lnTo>
                    <a:pt x="355" y="25"/>
                  </a:lnTo>
                  <a:lnTo>
                    <a:pt x="343" y="20"/>
                  </a:lnTo>
                  <a:lnTo>
                    <a:pt x="332" y="16"/>
                  </a:lnTo>
                  <a:lnTo>
                    <a:pt x="321" y="11"/>
                  </a:lnTo>
                  <a:lnTo>
                    <a:pt x="309" y="8"/>
                  </a:lnTo>
                  <a:lnTo>
                    <a:pt x="298" y="5"/>
                  </a:lnTo>
                  <a:lnTo>
                    <a:pt x="285" y="3"/>
                  </a:lnTo>
                  <a:lnTo>
                    <a:pt x="273" y="1"/>
                  </a:lnTo>
                  <a:lnTo>
                    <a:pt x="260" y="0"/>
                  </a:lnTo>
                  <a:lnTo>
                    <a:pt x="248" y="0"/>
                  </a:lnTo>
                  <a:lnTo>
                    <a:pt x="234" y="0"/>
                  </a:lnTo>
                  <a:lnTo>
                    <a:pt x="222" y="1"/>
                  </a:lnTo>
                  <a:lnTo>
                    <a:pt x="210" y="3"/>
                  </a:lnTo>
                  <a:lnTo>
                    <a:pt x="198" y="5"/>
                  </a:lnTo>
                  <a:lnTo>
                    <a:pt x="185" y="8"/>
                  </a:lnTo>
                  <a:lnTo>
                    <a:pt x="174" y="11"/>
                  </a:lnTo>
                  <a:lnTo>
                    <a:pt x="162" y="16"/>
                  </a:lnTo>
                  <a:lnTo>
                    <a:pt x="151" y="20"/>
                  </a:lnTo>
                  <a:lnTo>
                    <a:pt x="140" y="25"/>
                  </a:lnTo>
                  <a:lnTo>
                    <a:pt x="129" y="30"/>
                  </a:lnTo>
                  <a:lnTo>
                    <a:pt x="119" y="37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0" y="59"/>
                  </a:lnTo>
                  <a:lnTo>
                    <a:pt x="81" y="67"/>
                  </a:lnTo>
                  <a:lnTo>
                    <a:pt x="72" y="75"/>
                  </a:lnTo>
                  <a:lnTo>
                    <a:pt x="64" y="85"/>
                  </a:lnTo>
                  <a:lnTo>
                    <a:pt x="57" y="93"/>
                  </a:lnTo>
                  <a:lnTo>
                    <a:pt x="49" y="104"/>
                  </a:lnTo>
                  <a:lnTo>
                    <a:pt x="42" y="113"/>
                  </a:lnTo>
                  <a:lnTo>
                    <a:pt x="35" y="124"/>
                  </a:lnTo>
                  <a:lnTo>
                    <a:pt x="30" y="135"/>
                  </a:lnTo>
                  <a:lnTo>
                    <a:pt x="24" y="146"/>
                  </a:lnTo>
                  <a:lnTo>
                    <a:pt x="19" y="157"/>
                  </a:lnTo>
                  <a:lnTo>
                    <a:pt x="15" y="169"/>
                  </a:lnTo>
                  <a:lnTo>
                    <a:pt x="11" y="182"/>
                  </a:lnTo>
                  <a:lnTo>
                    <a:pt x="8" y="193"/>
                  </a:lnTo>
                  <a:lnTo>
                    <a:pt x="5" y="206"/>
                  </a:lnTo>
                  <a:lnTo>
                    <a:pt x="3" y="219"/>
                  </a:lnTo>
                  <a:lnTo>
                    <a:pt x="2" y="232"/>
                  </a:lnTo>
                  <a:lnTo>
                    <a:pt x="1" y="244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E79B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01625" y="995363"/>
              <a:ext cx="334963" cy="117475"/>
            </a:xfrm>
            <a:custGeom>
              <a:avLst/>
              <a:gdLst/>
              <a:ahLst/>
              <a:cxnLst>
                <a:cxn ang="0">
                  <a:pos x="1" y="364"/>
                </a:cxn>
                <a:cxn ang="0">
                  <a:pos x="9" y="413"/>
                </a:cxn>
                <a:cxn ang="0">
                  <a:pos x="24" y="458"/>
                </a:cxn>
                <a:cxn ang="0">
                  <a:pos x="46" y="501"/>
                </a:cxn>
                <a:cxn ang="0">
                  <a:pos x="71" y="539"/>
                </a:cxn>
                <a:cxn ang="0">
                  <a:pos x="103" y="573"/>
                </a:cxn>
                <a:cxn ang="0">
                  <a:pos x="138" y="603"/>
                </a:cxn>
                <a:cxn ang="0">
                  <a:pos x="178" y="626"/>
                </a:cxn>
                <a:cxn ang="0">
                  <a:pos x="221" y="645"/>
                </a:cxn>
                <a:cxn ang="0">
                  <a:pos x="267" y="655"/>
                </a:cxn>
                <a:cxn ang="0">
                  <a:pos x="316" y="659"/>
                </a:cxn>
                <a:cxn ang="0">
                  <a:pos x="364" y="655"/>
                </a:cxn>
                <a:cxn ang="0">
                  <a:pos x="410" y="645"/>
                </a:cxn>
                <a:cxn ang="0">
                  <a:pos x="453" y="626"/>
                </a:cxn>
                <a:cxn ang="0">
                  <a:pos x="492" y="603"/>
                </a:cxn>
                <a:cxn ang="0">
                  <a:pos x="528" y="573"/>
                </a:cxn>
                <a:cxn ang="0">
                  <a:pos x="560" y="539"/>
                </a:cxn>
                <a:cxn ang="0">
                  <a:pos x="586" y="501"/>
                </a:cxn>
                <a:cxn ang="0">
                  <a:pos x="607" y="458"/>
                </a:cxn>
                <a:cxn ang="0">
                  <a:pos x="622" y="413"/>
                </a:cxn>
                <a:cxn ang="0">
                  <a:pos x="630" y="364"/>
                </a:cxn>
                <a:cxn ang="0">
                  <a:pos x="631" y="312"/>
                </a:cxn>
                <a:cxn ang="0">
                  <a:pos x="625" y="264"/>
                </a:cxn>
                <a:cxn ang="0">
                  <a:pos x="613" y="217"/>
                </a:cxn>
                <a:cxn ang="0">
                  <a:pos x="593" y="172"/>
                </a:cxn>
                <a:cxn ang="0">
                  <a:pos x="569" y="133"/>
                </a:cxn>
                <a:cxn ang="0">
                  <a:pos x="539" y="96"/>
                </a:cxn>
                <a:cxn ang="0">
                  <a:pos x="505" y="66"/>
                </a:cxn>
                <a:cxn ang="0">
                  <a:pos x="466" y="40"/>
                </a:cxn>
                <a:cxn ang="0">
                  <a:pos x="424" y="20"/>
                </a:cxn>
                <a:cxn ang="0">
                  <a:pos x="379" y="6"/>
                </a:cxn>
                <a:cxn ang="0">
                  <a:pos x="331" y="1"/>
                </a:cxn>
                <a:cxn ang="0">
                  <a:pos x="283" y="2"/>
                </a:cxn>
                <a:cxn ang="0">
                  <a:pos x="236" y="10"/>
                </a:cxn>
                <a:cxn ang="0">
                  <a:pos x="192" y="25"/>
                </a:cxn>
                <a:cxn ang="0">
                  <a:pos x="152" y="47"/>
                </a:cxn>
                <a:cxn ang="0">
                  <a:pos x="114" y="75"/>
                </a:cxn>
                <a:cxn ang="0">
                  <a:pos x="81" y="108"/>
                </a:cxn>
                <a:cxn ang="0">
                  <a:pos x="54" y="145"/>
                </a:cxn>
                <a:cxn ang="0">
                  <a:pos x="30" y="187"/>
                </a:cxn>
                <a:cxn ang="0">
                  <a:pos x="14" y="232"/>
                </a:cxn>
                <a:cxn ang="0">
                  <a:pos x="3" y="279"/>
                </a:cxn>
                <a:cxn ang="0">
                  <a:pos x="0" y="330"/>
                </a:cxn>
              </a:cxnLst>
              <a:rect l="0" t="0" r="r" b="b"/>
              <a:pathLst>
                <a:path w="632" h="659">
                  <a:moveTo>
                    <a:pt x="0" y="330"/>
                  </a:moveTo>
                  <a:lnTo>
                    <a:pt x="0" y="347"/>
                  </a:lnTo>
                  <a:lnTo>
                    <a:pt x="1" y="364"/>
                  </a:lnTo>
                  <a:lnTo>
                    <a:pt x="3" y="380"/>
                  </a:lnTo>
                  <a:lnTo>
                    <a:pt x="6" y="397"/>
                  </a:lnTo>
                  <a:lnTo>
                    <a:pt x="9" y="413"/>
                  </a:lnTo>
                  <a:lnTo>
                    <a:pt x="14" y="427"/>
                  </a:lnTo>
                  <a:lnTo>
                    <a:pt x="19" y="443"/>
                  </a:lnTo>
                  <a:lnTo>
                    <a:pt x="24" y="458"/>
                  </a:lnTo>
                  <a:lnTo>
                    <a:pt x="30" y="472"/>
                  </a:lnTo>
                  <a:lnTo>
                    <a:pt x="37" y="487"/>
                  </a:lnTo>
                  <a:lnTo>
                    <a:pt x="46" y="501"/>
                  </a:lnTo>
                  <a:lnTo>
                    <a:pt x="54" y="514"/>
                  </a:lnTo>
                  <a:lnTo>
                    <a:pt x="62" y="527"/>
                  </a:lnTo>
                  <a:lnTo>
                    <a:pt x="71" y="539"/>
                  </a:lnTo>
                  <a:lnTo>
                    <a:pt x="81" y="551"/>
                  </a:lnTo>
                  <a:lnTo>
                    <a:pt x="92" y="563"/>
                  </a:lnTo>
                  <a:lnTo>
                    <a:pt x="103" y="573"/>
                  </a:lnTo>
                  <a:lnTo>
                    <a:pt x="114" y="584"/>
                  </a:lnTo>
                  <a:lnTo>
                    <a:pt x="126" y="593"/>
                  </a:lnTo>
                  <a:lnTo>
                    <a:pt x="138" y="603"/>
                  </a:lnTo>
                  <a:lnTo>
                    <a:pt x="152" y="612"/>
                  </a:lnTo>
                  <a:lnTo>
                    <a:pt x="165" y="620"/>
                  </a:lnTo>
                  <a:lnTo>
                    <a:pt x="178" y="626"/>
                  </a:lnTo>
                  <a:lnTo>
                    <a:pt x="192" y="634"/>
                  </a:lnTo>
                  <a:lnTo>
                    <a:pt x="207" y="639"/>
                  </a:lnTo>
                  <a:lnTo>
                    <a:pt x="221" y="645"/>
                  </a:lnTo>
                  <a:lnTo>
                    <a:pt x="236" y="649"/>
                  </a:lnTo>
                  <a:lnTo>
                    <a:pt x="252" y="653"/>
                  </a:lnTo>
                  <a:lnTo>
                    <a:pt x="267" y="655"/>
                  </a:lnTo>
                  <a:lnTo>
                    <a:pt x="283" y="657"/>
                  </a:lnTo>
                  <a:lnTo>
                    <a:pt x="300" y="659"/>
                  </a:lnTo>
                  <a:lnTo>
                    <a:pt x="316" y="659"/>
                  </a:lnTo>
                  <a:lnTo>
                    <a:pt x="331" y="659"/>
                  </a:lnTo>
                  <a:lnTo>
                    <a:pt x="348" y="657"/>
                  </a:lnTo>
                  <a:lnTo>
                    <a:pt x="364" y="655"/>
                  </a:lnTo>
                  <a:lnTo>
                    <a:pt x="379" y="653"/>
                  </a:lnTo>
                  <a:lnTo>
                    <a:pt x="394" y="649"/>
                  </a:lnTo>
                  <a:lnTo>
                    <a:pt x="410" y="645"/>
                  </a:lnTo>
                  <a:lnTo>
                    <a:pt x="424" y="639"/>
                  </a:lnTo>
                  <a:lnTo>
                    <a:pt x="438" y="634"/>
                  </a:lnTo>
                  <a:lnTo>
                    <a:pt x="453" y="626"/>
                  </a:lnTo>
                  <a:lnTo>
                    <a:pt x="466" y="620"/>
                  </a:lnTo>
                  <a:lnTo>
                    <a:pt x="479" y="612"/>
                  </a:lnTo>
                  <a:lnTo>
                    <a:pt x="492" y="603"/>
                  </a:lnTo>
                  <a:lnTo>
                    <a:pt x="505" y="593"/>
                  </a:lnTo>
                  <a:lnTo>
                    <a:pt x="517" y="584"/>
                  </a:lnTo>
                  <a:lnTo>
                    <a:pt x="528" y="573"/>
                  </a:lnTo>
                  <a:lnTo>
                    <a:pt x="539" y="563"/>
                  </a:lnTo>
                  <a:lnTo>
                    <a:pt x="550" y="551"/>
                  </a:lnTo>
                  <a:lnTo>
                    <a:pt x="560" y="539"/>
                  </a:lnTo>
                  <a:lnTo>
                    <a:pt x="569" y="527"/>
                  </a:lnTo>
                  <a:lnTo>
                    <a:pt x="578" y="514"/>
                  </a:lnTo>
                  <a:lnTo>
                    <a:pt x="586" y="501"/>
                  </a:lnTo>
                  <a:lnTo>
                    <a:pt x="593" y="487"/>
                  </a:lnTo>
                  <a:lnTo>
                    <a:pt x="601" y="472"/>
                  </a:lnTo>
                  <a:lnTo>
                    <a:pt x="607" y="458"/>
                  </a:lnTo>
                  <a:lnTo>
                    <a:pt x="613" y="443"/>
                  </a:lnTo>
                  <a:lnTo>
                    <a:pt x="618" y="427"/>
                  </a:lnTo>
                  <a:lnTo>
                    <a:pt x="622" y="413"/>
                  </a:lnTo>
                  <a:lnTo>
                    <a:pt x="625" y="397"/>
                  </a:lnTo>
                  <a:lnTo>
                    <a:pt x="628" y="380"/>
                  </a:lnTo>
                  <a:lnTo>
                    <a:pt x="630" y="364"/>
                  </a:lnTo>
                  <a:lnTo>
                    <a:pt x="631" y="347"/>
                  </a:lnTo>
                  <a:lnTo>
                    <a:pt x="632" y="330"/>
                  </a:lnTo>
                  <a:lnTo>
                    <a:pt x="631" y="312"/>
                  </a:lnTo>
                  <a:lnTo>
                    <a:pt x="630" y="295"/>
                  </a:lnTo>
                  <a:lnTo>
                    <a:pt x="628" y="279"/>
                  </a:lnTo>
                  <a:lnTo>
                    <a:pt x="625" y="264"/>
                  </a:lnTo>
                  <a:lnTo>
                    <a:pt x="622" y="248"/>
                  </a:lnTo>
                  <a:lnTo>
                    <a:pt x="618" y="232"/>
                  </a:lnTo>
                  <a:lnTo>
                    <a:pt x="613" y="217"/>
                  </a:lnTo>
                  <a:lnTo>
                    <a:pt x="607" y="201"/>
                  </a:lnTo>
                  <a:lnTo>
                    <a:pt x="601" y="187"/>
                  </a:lnTo>
                  <a:lnTo>
                    <a:pt x="593" y="172"/>
                  </a:lnTo>
                  <a:lnTo>
                    <a:pt x="586" y="158"/>
                  </a:lnTo>
                  <a:lnTo>
                    <a:pt x="578" y="145"/>
                  </a:lnTo>
                  <a:lnTo>
                    <a:pt x="569" y="133"/>
                  </a:lnTo>
                  <a:lnTo>
                    <a:pt x="560" y="120"/>
                  </a:lnTo>
                  <a:lnTo>
                    <a:pt x="550" y="108"/>
                  </a:lnTo>
                  <a:lnTo>
                    <a:pt x="539" y="96"/>
                  </a:lnTo>
                  <a:lnTo>
                    <a:pt x="528" y="86"/>
                  </a:lnTo>
                  <a:lnTo>
                    <a:pt x="517" y="75"/>
                  </a:lnTo>
                  <a:lnTo>
                    <a:pt x="505" y="66"/>
                  </a:lnTo>
                  <a:lnTo>
                    <a:pt x="492" y="56"/>
                  </a:lnTo>
                  <a:lnTo>
                    <a:pt x="479" y="47"/>
                  </a:lnTo>
                  <a:lnTo>
                    <a:pt x="466" y="40"/>
                  </a:lnTo>
                  <a:lnTo>
                    <a:pt x="453" y="33"/>
                  </a:lnTo>
                  <a:lnTo>
                    <a:pt x="438" y="25"/>
                  </a:lnTo>
                  <a:lnTo>
                    <a:pt x="424" y="20"/>
                  </a:lnTo>
                  <a:lnTo>
                    <a:pt x="410" y="14"/>
                  </a:lnTo>
                  <a:lnTo>
                    <a:pt x="394" y="10"/>
                  </a:lnTo>
                  <a:lnTo>
                    <a:pt x="379" y="6"/>
                  </a:lnTo>
                  <a:lnTo>
                    <a:pt x="364" y="4"/>
                  </a:lnTo>
                  <a:lnTo>
                    <a:pt x="348" y="2"/>
                  </a:lnTo>
                  <a:lnTo>
                    <a:pt x="331" y="1"/>
                  </a:lnTo>
                  <a:lnTo>
                    <a:pt x="316" y="0"/>
                  </a:lnTo>
                  <a:lnTo>
                    <a:pt x="300" y="1"/>
                  </a:lnTo>
                  <a:lnTo>
                    <a:pt x="283" y="2"/>
                  </a:lnTo>
                  <a:lnTo>
                    <a:pt x="267" y="4"/>
                  </a:lnTo>
                  <a:lnTo>
                    <a:pt x="252" y="6"/>
                  </a:lnTo>
                  <a:lnTo>
                    <a:pt x="236" y="10"/>
                  </a:lnTo>
                  <a:lnTo>
                    <a:pt x="221" y="14"/>
                  </a:lnTo>
                  <a:lnTo>
                    <a:pt x="207" y="20"/>
                  </a:lnTo>
                  <a:lnTo>
                    <a:pt x="192" y="25"/>
                  </a:lnTo>
                  <a:lnTo>
                    <a:pt x="178" y="33"/>
                  </a:lnTo>
                  <a:lnTo>
                    <a:pt x="165" y="40"/>
                  </a:lnTo>
                  <a:lnTo>
                    <a:pt x="152" y="47"/>
                  </a:lnTo>
                  <a:lnTo>
                    <a:pt x="138" y="56"/>
                  </a:lnTo>
                  <a:lnTo>
                    <a:pt x="126" y="66"/>
                  </a:lnTo>
                  <a:lnTo>
                    <a:pt x="114" y="75"/>
                  </a:lnTo>
                  <a:lnTo>
                    <a:pt x="103" y="86"/>
                  </a:lnTo>
                  <a:lnTo>
                    <a:pt x="92" y="96"/>
                  </a:lnTo>
                  <a:lnTo>
                    <a:pt x="81" y="108"/>
                  </a:lnTo>
                  <a:lnTo>
                    <a:pt x="71" y="120"/>
                  </a:lnTo>
                  <a:lnTo>
                    <a:pt x="62" y="133"/>
                  </a:lnTo>
                  <a:lnTo>
                    <a:pt x="54" y="145"/>
                  </a:lnTo>
                  <a:lnTo>
                    <a:pt x="46" y="158"/>
                  </a:lnTo>
                  <a:lnTo>
                    <a:pt x="37" y="172"/>
                  </a:lnTo>
                  <a:lnTo>
                    <a:pt x="30" y="187"/>
                  </a:lnTo>
                  <a:lnTo>
                    <a:pt x="24" y="201"/>
                  </a:lnTo>
                  <a:lnTo>
                    <a:pt x="19" y="217"/>
                  </a:lnTo>
                  <a:lnTo>
                    <a:pt x="14" y="232"/>
                  </a:lnTo>
                  <a:lnTo>
                    <a:pt x="9" y="248"/>
                  </a:lnTo>
                  <a:lnTo>
                    <a:pt x="6" y="264"/>
                  </a:lnTo>
                  <a:lnTo>
                    <a:pt x="3" y="279"/>
                  </a:lnTo>
                  <a:lnTo>
                    <a:pt x="1" y="295"/>
                  </a:lnTo>
                  <a:lnTo>
                    <a:pt x="0" y="312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E79B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1155700" y="1100138"/>
              <a:ext cx="141288" cy="33338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0" y="112"/>
                </a:cxn>
                <a:cxn ang="0">
                  <a:pos x="10" y="122"/>
                </a:cxn>
                <a:cxn ang="0">
                  <a:pos x="39" y="144"/>
                </a:cxn>
                <a:cxn ang="0">
                  <a:pos x="58" y="157"/>
                </a:cxn>
                <a:cxn ang="0">
                  <a:pos x="79" y="169"/>
                </a:cxn>
                <a:cxn ang="0">
                  <a:pos x="91" y="176"/>
                </a:cxn>
                <a:cxn ang="0">
                  <a:pos x="103" y="180"/>
                </a:cxn>
                <a:cxn ang="0">
                  <a:pos x="115" y="185"/>
                </a:cxn>
                <a:cxn ang="0">
                  <a:pos x="126" y="189"/>
                </a:cxn>
                <a:cxn ang="0">
                  <a:pos x="139" y="191"/>
                </a:cxn>
                <a:cxn ang="0">
                  <a:pos x="151" y="193"/>
                </a:cxn>
                <a:cxn ang="0">
                  <a:pos x="163" y="193"/>
                </a:cxn>
                <a:cxn ang="0">
                  <a:pos x="174" y="191"/>
                </a:cxn>
                <a:cxn ang="0">
                  <a:pos x="187" y="188"/>
                </a:cxn>
                <a:cxn ang="0">
                  <a:pos x="198" y="183"/>
                </a:cxn>
                <a:cxn ang="0">
                  <a:pos x="208" y="176"/>
                </a:cxn>
                <a:cxn ang="0">
                  <a:pos x="218" y="166"/>
                </a:cxn>
                <a:cxn ang="0">
                  <a:pos x="227" y="156"/>
                </a:cxn>
                <a:cxn ang="0">
                  <a:pos x="236" y="142"/>
                </a:cxn>
                <a:cxn ang="0">
                  <a:pos x="244" y="126"/>
                </a:cxn>
                <a:cxn ang="0">
                  <a:pos x="251" y="107"/>
                </a:cxn>
                <a:cxn ang="0">
                  <a:pos x="257" y="84"/>
                </a:cxn>
                <a:cxn ang="0">
                  <a:pos x="261" y="60"/>
                </a:cxn>
                <a:cxn ang="0">
                  <a:pos x="265" y="32"/>
                </a:cxn>
                <a:cxn ang="0">
                  <a:pos x="267" y="0"/>
                </a:cxn>
              </a:cxnLst>
              <a:rect l="0" t="0" r="r" b="b"/>
              <a:pathLst>
                <a:path w="267" h="193">
                  <a:moveTo>
                    <a:pt x="267" y="0"/>
                  </a:moveTo>
                  <a:lnTo>
                    <a:pt x="0" y="112"/>
                  </a:lnTo>
                  <a:lnTo>
                    <a:pt x="10" y="122"/>
                  </a:lnTo>
                  <a:lnTo>
                    <a:pt x="39" y="144"/>
                  </a:lnTo>
                  <a:lnTo>
                    <a:pt x="58" y="157"/>
                  </a:lnTo>
                  <a:lnTo>
                    <a:pt x="79" y="169"/>
                  </a:lnTo>
                  <a:lnTo>
                    <a:pt x="91" y="176"/>
                  </a:lnTo>
                  <a:lnTo>
                    <a:pt x="103" y="180"/>
                  </a:lnTo>
                  <a:lnTo>
                    <a:pt x="115" y="185"/>
                  </a:lnTo>
                  <a:lnTo>
                    <a:pt x="126" y="189"/>
                  </a:lnTo>
                  <a:lnTo>
                    <a:pt x="139" y="191"/>
                  </a:lnTo>
                  <a:lnTo>
                    <a:pt x="151" y="193"/>
                  </a:lnTo>
                  <a:lnTo>
                    <a:pt x="163" y="193"/>
                  </a:lnTo>
                  <a:lnTo>
                    <a:pt x="174" y="191"/>
                  </a:lnTo>
                  <a:lnTo>
                    <a:pt x="187" y="188"/>
                  </a:lnTo>
                  <a:lnTo>
                    <a:pt x="198" y="183"/>
                  </a:lnTo>
                  <a:lnTo>
                    <a:pt x="208" y="176"/>
                  </a:lnTo>
                  <a:lnTo>
                    <a:pt x="218" y="166"/>
                  </a:lnTo>
                  <a:lnTo>
                    <a:pt x="227" y="156"/>
                  </a:lnTo>
                  <a:lnTo>
                    <a:pt x="236" y="142"/>
                  </a:lnTo>
                  <a:lnTo>
                    <a:pt x="244" y="126"/>
                  </a:lnTo>
                  <a:lnTo>
                    <a:pt x="251" y="107"/>
                  </a:lnTo>
                  <a:lnTo>
                    <a:pt x="257" y="84"/>
                  </a:lnTo>
                  <a:lnTo>
                    <a:pt x="261" y="60"/>
                  </a:lnTo>
                  <a:lnTo>
                    <a:pt x="265" y="32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-71438" y="528638"/>
              <a:ext cx="1719263" cy="331788"/>
            </a:xfrm>
            <a:custGeom>
              <a:avLst/>
              <a:gdLst/>
              <a:ahLst/>
              <a:cxnLst>
                <a:cxn ang="0">
                  <a:pos x="1937" y="1128"/>
                </a:cxn>
                <a:cxn ang="0">
                  <a:pos x="1883" y="1113"/>
                </a:cxn>
                <a:cxn ang="0">
                  <a:pos x="1757" y="1050"/>
                </a:cxn>
                <a:cxn ang="0">
                  <a:pos x="1507" y="895"/>
                </a:cxn>
                <a:cxn ang="0">
                  <a:pos x="1413" y="1008"/>
                </a:cxn>
                <a:cxn ang="0">
                  <a:pos x="1341" y="1169"/>
                </a:cxn>
                <a:cxn ang="0">
                  <a:pos x="1264" y="1204"/>
                </a:cxn>
                <a:cxn ang="0">
                  <a:pos x="1099" y="1077"/>
                </a:cxn>
                <a:cxn ang="0">
                  <a:pos x="965" y="1004"/>
                </a:cxn>
                <a:cxn ang="0">
                  <a:pos x="892" y="1146"/>
                </a:cxn>
                <a:cxn ang="0">
                  <a:pos x="787" y="1322"/>
                </a:cxn>
                <a:cxn ang="0">
                  <a:pos x="693" y="1460"/>
                </a:cxn>
                <a:cxn ang="0">
                  <a:pos x="659" y="1494"/>
                </a:cxn>
                <a:cxn ang="0">
                  <a:pos x="578" y="1449"/>
                </a:cxn>
                <a:cxn ang="0">
                  <a:pos x="511" y="1394"/>
                </a:cxn>
                <a:cxn ang="0">
                  <a:pos x="432" y="1308"/>
                </a:cxn>
                <a:cxn ang="0">
                  <a:pos x="369" y="1266"/>
                </a:cxn>
                <a:cxn ang="0">
                  <a:pos x="323" y="1314"/>
                </a:cxn>
                <a:cxn ang="0">
                  <a:pos x="267" y="1409"/>
                </a:cxn>
                <a:cxn ang="0">
                  <a:pos x="163" y="1650"/>
                </a:cxn>
                <a:cxn ang="0">
                  <a:pos x="78" y="1840"/>
                </a:cxn>
                <a:cxn ang="0">
                  <a:pos x="37" y="1849"/>
                </a:cxn>
                <a:cxn ang="0">
                  <a:pos x="3" y="1679"/>
                </a:cxn>
                <a:cxn ang="0">
                  <a:pos x="25" y="1395"/>
                </a:cxn>
                <a:cxn ang="0">
                  <a:pos x="61" y="1160"/>
                </a:cxn>
                <a:cxn ang="0">
                  <a:pos x="103" y="970"/>
                </a:cxn>
                <a:cxn ang="0">
                  <a:pos x="147" y="822"/>
                </a:cxn>
                <a:cxn ang="0">
                  <a:pos x="200" y="692"/>
                </a:cxn>
                <a:cxn ang="0">
                  <a:pos x="250" y="600"/>
                </a:cxn>
                <a:cxn ang="0">
                  <a:pos x="1143" y="801"/>
                </a:cxn>
                <a:cxn ang="0">
                  <a:pos x="1095" y="329"/>
                </a:cxn>
                <a:cxn ang="0">
                  <a:pos x="1215" y="366"/>
                </a:cxn>
                <a:cxn ang="0">
                  <a:pos x="1441" y="461"/>
                </a:cxn>
                <a:cxn ang="0">
                  <a:pos x="1671" y="578"/>
                </a:cxn>
                <a:cxn ang="0">
                  <a:pos x="1796" y="649"/>
                </a:cxn>
                <a:cxn ang="0">
                  <a:pos x="1798" y="567"/>
                </a:cxn>
                <a:cxn ang="0">
                  <a:pos x="1809" y="453"/>
                </a:cxn>
                <a:cxn ang="0">
                  <a:pos x="1831" y="342"/>
                </a:cxn>
                <a:cxn ang="0">
                  <a:pos x="1886" y="170"/>
                </a:cxn>
                <a:cxn ang="0">
                  <a:pos x="1955" y="16"/>
                </a:cxn>
                <a:cxn ang="0">
                  <a:pos x="2151" y="46"/>
                </a:cxn>
                <a:cxn ang="0">
                  <a:pos x="2396" y="157"/>
                </a:cxn>
                <a:cxn ang="0">
                  <a:pos x="2626" y="311"/>
                </a:cxn>
                <a:cxn ang="0">
                  <a:pos x="2831" y="496"/>
                </a:cxn>
                <a:cxn ang="0">
                  <a:pos x="3005" y="700"/>
                </a:cxn>
                <a:cxn ang="0">
                  <a:pos x="3137" y="909"/>
                </a:cxn>
                <a:cxn ang="0">
                  <a:pos x="3222" y="1111"/>
                </a:cxn>
                <a:cxn ang="0">
                  <a:pos x="3249" y="1291"/>
                </a:cxn>
                <a:cxn ang="0">
                  <a:pos x="3145" y="1286"/>
                </a:cxn>
                <a:cxn ang="0">
                  <a:pos x="2999" y="1208"/>
                </a:cxn>
                <a:cxn ang="0">
                  <a:pos x="2725" y="1034"/>
                </a:cxn>
                <a:cxn ang="0">
                  <a:pos x="2407" y="826"/>
                </a:cxn>
                <a:cxn ang="0">
                  <a:pos x="2219" y="716"/>
                </a:cxn>
                <a:cxn ang="0">
                  <a:pos x="2082" y="649"/>
                </a:cxn>
                <a:cxn ang="0">
                  <a:pos x="2041" y="666"/>
                </a:cxn>
                <a:cxn ang="0">
                  <a:pos x="2029" y="815"/>
                </a:cxn>
                <a:cxn ang="0">
                  <a:pos x="2014" y="1007"/>
                </a:cxn>
                <a:cxn ang="0">
                  <a:pos x="1995" y="1082"/>
                </a:cxn>
                <a:cxn ang="0">
                  <a:pos x="1971" y="1119"/>
                </a:cxn>
              </a:cxnLst>
              <a:rect l="0" t="0" r="r" b="b"/>
              <a:pathLst>
                <a:path w="3249" h="1880">
                  <a:moveTo>
                    <a:pt x="1964" y="1123"/>
                  </a:moveTo>
                  <a:lnTo>
                    <a:pt x="1957" y="1127"/>
                  </a:lnTo>
                  <a:lnTo>
                    <a:pt x="1947" y="1128"/>
                  </a:lnTo>
                  <a:lnTo>
                    <a:pt x="1937" y="1128"/>
                  </a:lnTo>
                  <a:lnTo>
                    <a:pt x="1926" y="1126"/>
                  </a:lnTo>
                  <a:lnTo>
                    <a:pt x="1913" y="1122"/>
                  </a:lnTo>
                  <a:lnTo>
                    <a:pt x="1898" y="1118"/>
                  </a:lnTo>
                  <a:lnTo>
                    <a:pt x="1883" y="1113"/>
                  </a:lnTo>
                  <a:lnTo>
                    <a:pt x="1868" y="1106"/>
                  </a:lnTo>
                  <a:lnTo>
                    <a:pt x="1833" y="1090"/>
                  </a:lnTo>
                  <a:lnTo>
                    <a:pt x="1795" y="1071"/>
                  </a:lnTo>
                  <a:lnTo>
                    <a:pt x="1757" y="1050"/>
                  </a:lnTo>
                  <a:lnTo>
                    <a:pt x="1718" y="1027"/>
                  </a:lnTo>
                  <a:lnTo>
                    <a:pt x="1639" y="979"/>
                  </a:lnTo>
                  <a:lnTo>
                    <a:pt x="1567" y="933"/>
                  </a:lnTo>
                  <a:lnTo>
                    <a:pt x="1507" y="895"/>
                  </a:lnTo>
                  <a:lnTo>
                    <a:pt x="1467" y="871"/>
                  </a:lnTo>
                  <a:lnTo>
                    <a:pt x="1448" y="916"/>
                  </a:lnTo>
                  <a:lnTo>
                    <a:pt x="1431" y="962"/>
                  </a:lnTo>
                  <a:lnTo>
                    <a:pt x="1413" y="1008"/>
                  </a:lnTo>
                  <a:lnTo>
                    <a:pt x="1394" y="1055"/>
                  </a:lnTo>
                  <a:lnTo>
                    <a:pt x="1374" y="1102"/>
                  </a:lnTo>
                  <a:lnTo>
                    <a:pt x="1353" y="1148"/>
                  </a:lnTo>
                  <a:lnTo>
                    <a:pt x="1341" y="1169"/>
                  </a:lnTo>
                  <a:lnTo>
                    <a:pt x="1329" y="1192"/>
                  </a:lnTo>
                  <a:lnTo>
                    <a:pt x="1317" y="1213"/>
                  </a:lnTo>
                  <a:lnTo>
                    <a:pt x="1304" y="1233"/>
                  </a:lnTo>
                  <a:lnTo>
                    <a:pt x="1264" y="1204"/>
                  </a:lnTo>
                  <a:lnTo>
                    <a:pt x="1224" y="1173"/>
                  </a:lnTo>
                  <a:lnTo>
                    <a:pt x="1183" y="1142"/>
                  </a:lnTo>
                  <a:lnTo>
                    <a:pt x="1141" y="1110"/>
                  </a:lnTo>
                  <a:lnTo>
                    <a:pt x="1099" y="1077"/>
                  </a:lnTo>
                  <a:lnTo>
                    <a:pt x="1058" y="1045"/>
                  </a:lnTo>
                  <a:lnTo>
                    <a:pt x="1015" y="1014"/>
                  </a:lnTo>
                  <a:lnTo>
                    <a:pt x="973" y="983"/>
                  </a:lnTo>
                  <a:lnTo>
                    <a:pt x="965" y="1004"/>
                  </a:lnTo>
                  <a:lnTo>
                    <a:pt x="953" y="1033"/>
                  </a:lnTo>
                  <a:lnTo>
                    <a:pt x="935" y="1066"/>
                  </a:lnTo>
                  <a:lnTo>
                    <a:pt x="916" y="1104"/>
                  </a:lnTo>
                  <a:lnTo>
                    <a:pt x="892" y="1146"/>
                  </a:lnTo>
                  <a:lnTo>
                    <a:pt x="868" y="1189"/>
                  </a:lnTo>
                  <a:lnTo>
                    <a:pt x="841" y="1234"/>
                  </a:lnTo>
                  <a:lnTo>
                    <a:pt x="815" y="1279"/>
                  </a:lnTo>
                  <a:lnTo>
                    <a:pt x="787" y="1322"/>
                  </a:lnTo>
                  <a:lnTo>
                    <a:pt x="761" y="1363"/>
                  </a:lnTo>
                  <a:lnTo>
                    <a:pt x="736" y="1400"/>
                  </a:lnTo>
                  <a:lnTo>
                    <a:pt x="713" y="1433"/>
                  </a:lnTo>
                  <a:lnTo>
                    <a:pt x="693" y="1460"/>
                  </a:lnTo>
                  <a:lnTo>
                    <a:pt x="676" y="1479"/>
                  </a:lnTo>
                  <a:lnTo>
                    <a:pt x="669" y="1486"/>
                  </a:lnTo>
                  <a:lnTo>
                    <a:pt x="664" y="1491"/>
                  </a:lnTo>
                  <a:lnTo>
                    <a:pt x="659" y="1494"/>
                  </a:lnTo>
                  <a:lnTo>
                    <a:pt x="656" y="1494"/>
                  </a:lnTo>
                  <a:lnTo>
                    <a:pt x="627" y="1478"/>
                  </a:lnTo>
                  <a:lnTo>
                    <a:pt x="601" y="1464"/>
                  </a:lnTo>
                  <a:lnTo>
                    <a:pt x="578" y="1449"/>
                  </a:lnTo>
                  <a:lnTo>
                    <a:pt x="559" y="1435"/>
                  </a:lnTo>
                  <a:lnTo>
                    <a:pt x="541" y="1421"/>
                  </a:lnTo>
                  <a:lnTo>
                    <a:pt x="525" y="1408"/>
                  </a:lnTo>
                  <a:lnTo>
                    <a:pt x="511" y="1394"/>
                  </a:lnTo>
                  <a:lnTo>
                    <a:pt x="497" y="1380"/>
                  </a:lnTo>
                  <a:lnTo>
                    <a:pt x="473" y="1351"/>
                  </a:lnTo>
                  <a:lnTo>
                    <a:pt x="446" y="1322"/>
                  </a:lnTo>
                  <a:lnTo>
                    <a:pt x="432" y="1308"/>
                  </a:lnTo>
                  <a:lnTo>
                    <a:pt x="417" y="1292"/>
                  </a:lnTo>
                  <a:lnTo>
                    <a:pt x="400" y="1276"/>
                  </a:lnTo>
                  <a:lnTo>
                    <a:pt x="380" y="1259"/>
                  </a:lnTo>
                  <a:lnTo>
                    <a:pt x="369" y="1266"/>
                  </a:lnTo>
                  <a:lnTo>
                    <a:pt x="357" y="1276"/>
                  </a:lnTo>
                  <a:lnTo>
                    <a:pt x="345" y="1286"/>
                  </a:lnTo>
                  <a:lnTo>
                    <a:pt x="334" y="1300"/>
                  </a:lnTo>
                  <a:lnTo>
                    <a:pt x="323" y="1314"/>
                  </a:lnTo>
                  <a:lnTo>
                    <a:pt x="312" y="1331"/>
                  </a:lnTo>
                  <a:lnTo>
                    <a:pt x="301" y="1348"/>
                  </a:lnTo>
                  <a:lnTo>
                    <a:pt x="289" y="1367"/>
                  </a:lnTo>
                  <a:lnTo>
                    <a:pt x="267" y="1409"/>
                  </a:lnTo>
                  <a:lnTo>
                    <a:pt x="245" y="1454"/>
                  </a:lnTo>
                  <a:lnTo>
                    <a:pt x="224" y="1501"/>
                  </a:lnTo>
                  <a:lnTo>
                    <a:pt x="204" y="1551"/>
                  </a:lnTo>
                  <a:lnTo>
                    <a:pt x="163" y="1650"/>
                  </a:lnTo>
                  <a:lnTo>
                    <a:pt x="124" y="1744"/>
                  </a:lnTo>
                  <a:lnTo>
                    <a:pt x="105" y="1785"/>
                  </a:lnTo>
                  <a:lnTo>
                    <a:pt x="86" y="1823"/>
                  </a:lnTo>
                  <a:lnTo>
                    <a:pt x="78" y="1840"/>
                  </a:lnTo>
                  <a:lnTo>
                    <a:pt x="69" y="1855"/>
                  </a:lnTo>
                  <a:lnTo>
                    <a:pt x="60" y="1868"/>
                  </a:lnTo>
                  <a:lnTo>
                    <a:pt x="52" y="1880"/>
                  </a:lnTo>
                  <a:lnTo>
                    <a:pt x="37" y="1849"/>
                  </a:lnTo>
                  <a:lnTo>
                    <a:pt x="23" y="1820"/>
                  </a:lnTo>
                  <a:lnTo>
                    <a:pt x="11" y="1789"/>
                  </a:lnTo>
                  <a:lnTo>
                    <a:pt x="0" y="1758"/>
                  </a:lnTo>
                  <a:lnTo>
                    <a:pt x="3" y="1679"/>
                  </a:lnTo>
                  <a:lnTo>
                    <a:pt x="7" y="1603"/>
                  </a:lnTo>
                  <a:lnTo>
                    <a:pt x="12" y="1531"/>
                  </a:lnTo>
                  <a:lnTo>
                    <a:pt x="18" y="1462"/>
                  </a:lnTo>
                  <a:lnTo>
                    <a:pt x="25" y="1395"/>
                  </a:lnTo>
                  <a:lnTo>
                    <a:pt x="33" y="1332"/>
                  </a:lnTo>
                  <a:lnTo>
                    <a:pt x="41" y="1271"/>
                  </a:lnTo>
                  <a:lnTo>
                    <a:pt x="51" y="1214"/>
                  </a:lnTo>
                  <a:lnTo>
                    <a:pt x="61" y="1160"/>
                  </a:lnTo>
                  <a:lnTo>
                    <a:pt x="70" y="1109"/>
                  </a:lnTo>
                  <a:lnTo>
                    <a:pt x="81" y="1060"/>
                  </a:lnTo>
                  <a:lnTo>
                    <a:pt x="91" y="1014"/>
                  </a:lnTo>
                  <a:lnTo>
                    <a:pt x="103" y="970"/>
                  </a:lnTo>
                  <a:lnTo>
                    <a:pt x="114" y="930"/>
                  </a:lnTo>
                  <a:lnTo>
                    <a:pt x="125" y="891"/>
                  </a:lnTo>
                  <a:lnTo>
                    <a:pt x="136" y="855"/>
                  </a:lnTo>
                  <a:lnTo>
                    <a:pt x="147" y="822"/>
                  </a:lnTo>
                  <a:lnTo>
                    <a:pt x="159" y="791"/>
                  </a:lnTo>
                  <a:lnTo>
                    <a:pt x="169" y="764"/>
                  </a:lnTo>
                  <a:lnTo>
                    <a:pt x="179" y="737"/>
                  </a:lnTo>
                  <a:lnTo>
                    <a:pt x="200" y="692"/>
                  </a:lnTo>
                  <a:lnTo>
                    <a:pt x="217" y="657"/>
                  </a:lnTo>
                  <a:lnTo>
                    <a:pt x="231" y="630"/>
                  </a:lnTo>
                  <a:lnTo>
                    <a:pt x="242" y="610"/>
                  </a:lnTo>
                  <a:lnTo>
                    <a:pt x="250" y="600"/>
                  </a:lnTo>
                  <a:lnTo>
                    <a:pt x="253" y="597"/>
                  </a:lnTo>
                  <a:lnTo>
                    <a:pt x="520" y="1098"/>
                  </a:lnTo>
                  <a:lnTo>
                    <a:pt x="662" y="448"/>
                  </a:lnTo>
                  <a:lnTo>
                    <a:pt x="1143" y="801"/>
                  </a:lnTo>
                  <a:lnTo>
                    <a:pt x="1019" y="317"/>
                  </a:lnTo>
                  <a:lnTo>
                    <a:pt x="1042" y="320"/>
                  </a:lnTo>
                  <a:lnTo>
                    <a:pt x="1069" y="324"/>
                  </a:lnTo>
                  <a:lnTo>
                    <a:pt x="1095" y="329"/>
                  </a:lnTo>
                  <a:lnTo>
                    <a:pt x="1124" y="337"/>
                  </a:lnTo>
                  <a:lnTo>
                    <a:pt x="1154" y="345"/>
                  </a:lnTo>
                  <a:lnTo>
                    <a:pt x="1183" y="355"/>
                  </a:lnTo>
                  <a:lnTo>
                    <a:pt x="1215" y="366"/>
                  </a:lnTo>
                  <a:lnTo>
                    <a:pt x="1246" y="377"/>
                  </a:lnTo>
                  <a:lnTo>
                    <a:pt x="1311" y="403"/>
                  </a:lnTo>
                  <a:lnTo>
                    <a:pt x="1376" y="432"/>
                  </a:lnTo>
                  <a:lnTo>
                    <a:pt x="1441" y="461"/>
                  </a:lnTo>
                  <a:lnTo>
                    <a:pt x="1505" y="491"/>
                  </a:lnTo>
                  <a:lnTo>
                    <a:pt x="1565" y="522"/>
                  </a:lnTo>
                  <a:lnTo>
                    <a:pt x="1621" y="551"/>
                  </a:lnTo>
                  <a:lnTo>
                    <a:pt x="1671" y="578"/>
                  </a:lnTo>
                  <a:lnTo>
                    <a:pt x="1716" y="602"/>
                  </a:lnTo>
                  <a:lnTo>
                    <a:pt x="1751" y="622"/>
                  </a:lnTo>
                  <a:lnTo>
                    <a:pt x="1779" y="638"/>
                  </a:lnTo>
                  <a:lnTo>
                    <a:pt x="1796" y="649"/>
                  </a:lnTo>
                  <a:lnTo>
                    <a:pt x="1803" y="652"/>
                  </a:lnTo>
                  <a:lnTo>
                    <a:pt x="1800" y="624"/>
                  </a:lnTo>
                  <a:lnTo>
                    <a:pt x="1798" y="595"/>
                  </a:lnTo>
                  <a:lnTo>
                    <a:pt x="1798" y="567"/>
                  </a:lnTo>
                  <a:lnTo>
                    <a:pt x="1799" y="538"/>
                  </a:lnTo>
                  <a:lnTo>
                    <a:pt x="1801" y="510"/>
                  </a:lnTo>
                  <a:lnTo>
                    <a:pt x="1805" y="482"/>
                  </a:lnTo>
                  <a:lnTo>
                    <a:pt x="1809" y="453"/>
                  </a:lnTo>
                  <a:lnTo>
                    <a:pt x="1813" y="424"/>
                  </a:lnTo>
                  <a:lnTo>
                    <a:pt x="1818" y="396"/>
                  </a:lnTo>
                  <a:lnTo>
                    <a:pt x="1824" y="369"/>
                  </a:lnTo>
                  <a:lnTo>
                    <a:pt x="1831" y="342"/>
                  </a:lnTo>
                  <a:lnTo>
                    <a:pt x="1838" y="316"/>
                  </a:lnTo>
                  <a:lnTo>
                    <a:pt x="1854" y="263"/>
                  </a:lnTo>
                  <a:lnTo>
                    <a:pt x="1870" y="214"/>
                  </a:lnTo>
                  <a:lnTo>
                    <a:pt x="1886" y="170"/>
                  </a:lnTo>
                  <a:lnTo>
                    <a:pt x="1904" y="128"/>
                  </a:lnTo>
                  <a:lnTo>
                    <a:pt x="1919" y="92"/>
                  </a:lnTo>
                  <a:lnTo>
                    <a:pt x="1933" y="61"/>
                  </a:lnTo>
                  <a:lnTo>
                    <a:pt x="1955" y="16"/>
                  </a:lnTo>
                  <a:lnTo>
                    <a:pt x="1964" y="0"/>
                  </a:lnTo>
                  <a:lnTo>
                    <a:pt x="2026" y="12"/>
                  </a:lnTo>
                  <a:lnTo>
                    <a:pt x="2089" y="27"/>
                  </a:lnTo>
                  <a:lnTo>
                    <a:pt x="2151" y="46"/>
                  </a:lnTo>
                  <a:lnTo>
                    <a:pt x="2214" y="70"/>
                  </a:lnTo>
                  <a:lnTo>
                    <a:pt x="2276" y="95"/>
                  </a:lnTo>
                  <a:lnTo>
                    <a:pt x="2336" y="125"/>
                  </a:lnTo>
                  <a:lnTo>
                    <a:pt x="2396" y="157"/>
                  </a:lnTo>
                  <a:lnTo>
                    <a:pt x="2456" y="192"/>
                  </a:lnTo>
                  <a:lnTo>
                    <a:pt x="2514" y="229"/>
                  </a:lnTo>
                  <a:lnTo>
                    <a:pt x="2571" y="269"/>
                  </a:lnTo>
                  <a:lnTo>
                    <a:pt x="2626" y="311"/>
                  </a:lnTo>
                  <a:lnTo>
                    <a:pt x="2680" y="355"/>
                  </a:lnTo>
                  <a:lnTo>
                    <a:pt x="2732" y="401"/>
                  </a:lnTo>
                  <a:lnTo>
                    <a:pt x="2782" y="448"/>
                  </a:lnTo>
                  <a:lnTo>
                    <a:pt x="2831" y="496"/>
                  </a:lnTo>
                  <a:lnTo>
                    <a:pt x="2878" y="547"/>
                  </a:lnTo>
                  <a:lnTo>
                    <a:pt x="2923" y="597"/>
                  </a:lnTo>
                  <a:lnTo>
                    <a:pt x="2965" y="648"/>
                  </a:lnTo>
                  <a:lnTo>
                    <a:pt x="3005" y="700"/>
                  </a:lnTo>
                  <a:lnTo>
                    <a:pt x="3042" y="752"/>
                  </a:lnTo>
                  <a:lnTo>
                    <a:pt x="3077" y="805"/>
                  </a:lnTo>
                  <a:lnTo>
                    <a:pt x="3109" y="857"/>
                  </a:lnTo>
                  <a:lnTo>
                    <a:pt x="3137" y="909"/>
                  </a:lnTo>
                  <a:lnTo>
                    <a:pt x="3164" y="961"/>
                  </a:lnTo>
                  <a:lnTo>
                    <a:pt x="3186" y="1012"/>
                  </a:lnTo>
                  <a:lnTo>
                    <a:pt x="3206" y="1062"/>
                  </a:lnTo>
                  <a:lnTo>
                    <a:pt x="3222" y="1111"/>
                  </a:lnTo>
                  <a:lnTo>
                    <a:pt x="3234" y="1157"/>
                  </a:lnTo>
                  <a:lnTo>
                    <a:pt x="3243" y="1204"/>
                  </a:lnTo>
                  <a:lnTo>
                    <a:pt x="3248" y="1248"/>
                  </a:lnTo>
                  <a:lnTo>
                    <a:pt x="3249" y="1291"/>
                  </a:lnTo>
                  <a:lnTo>
                    <a:pt x="3246" y="1331"/>
                  </a:lnTo>
                  <a:lnTo>
                    <a:pt x="3214" y="1318"/>
                  </a:lnTo>
                  <a:lnTo>
                    <a:pt x="3180" y="1303"/>
                  </a:lnTo>
                  <a:lnTo>
                    <a:pt x="3145" y="1286"/>
                  </a:lnTo>
                  <a:lnTo>
                    <a:pt x="3110" y="1268"/>
                  </a:lnTo>
                  <a:lnTo>
                    <a:pt x="3074" y="1249"/>
                  </a:lnTo>
                  <a:lnTo>
                    <a:pt x="3037" y="1229"/>
                  </a:lnTo>
                  <a:lnTo>
                    <a:pt x="2999" y="1208"/>
                  </a:lnTo>
                  <a:lnTo>
                    <a:pt x="2962" y="1184"/>
                  </a:lnTo>
                  <a:lnTo>
                    <a:pt x="2884" y="1137"/>
                  </a:lnTo>
                  <a:lnTo>
                    <a:pt x="2805" y="1086"/>
                  </a:lnTo>
                  <a:lnTo>
                    <a:pt x="2725" y="1034"/>
                  </a:lnTo>
                  <a:lnTo>
                    <a:pt x="2644" y="981"/>
                  </a:lnTo>
                  <a:lnTo>
                    <a:pt x="2565" y="929"/>
                  </a:lnTo>
                  <a:lnTo>
                    <a:pt x="2485" y="876"/>
                  </a:lnTo>
                  <a:lnTo>
                    <a:pt x="2407" y="826"/>
                  </a:lnTo>
                  <a:lnTo>
                    <a:pt x="2330" y="779"/>
                  </a:lnTo>
                  <a:lnTo>
                    <a:pt x="2292" y="757"/>
                  </a:lnTo>
                  <a:lnTo>
                    <a:pt x="2256" y="736"/>
                  </a:lnTo>
                  <a:lnTo>
                    <a:pt x="2219" y="716"/>
                  </a:lnTo>
                  <a:lnTo>
                    <a:pt x="2183" y="697"/>
                  </a:lnTo>
                  <a:lnTo>
                    <a:pt x="2148" y="679"/>
                  </a:lnTo>
                  <a:lnTo>
                    <a:pt x="2115" y="663"/>
                  </a:lnTo>
                  <a:lnTo>
                    <a:pt x="2082" y="649"/>
                  </a:lnTo>
                  <a:lnTo>
                    <a:pt x="2050" y="636"/>
                  </a:lnTo>
                  <a:lnTo>
                    <a:pt x="2046" y="644"/>
                  </a:lnTo>
                  <a:lnTo>
                    <a:pt x="2044" y="655"/>
                  </a:lnTo>
                  <a:lnTo>
                    <a:pt x="2041" y="666"/>
                  </a:lnTo>
                  <a:lnTo>
                    <a:pt x="2039" y="679"/>
                  </a:lnTo>
                  <a:lnTo>
                    <a:pt x="2035" y="708"/>
                  </a:lnTo>
                  <a:lnTo>
                    <a:pt x="2033" y="741"/>
                  </a:lnTo>
                  <a:lnTo>
                    <a:pt x="2029" y="815"/>
                  </a:lnTo>
                  <a:lnTo>
                    <a:pt x="2025" y="894"/>
                  </a:lnTo>
                  <a:lnTo>
                    <a:pt x="2022" y="933"/>
                  </a:lnTo>
                  <a:lnTo>
                    <a:pt x="2018" y="971"/>
                  </a:lnTo>
                  <a:lnTo>
                    <a:pt x="2014" y="1007"/>
                  </a:lnTo>
                  <a:lnTo>
                    <a:pt x="2008" y="1040"/>
                  </a:lnTo>
                  <a:lnTo>
                    <a:pt x="2004" y="1055"/>
                  </a:lnTo>
                  <a:lnTo>
                    <a:pt x="1999" y="1069"/>
                  </a:lnTo>
                  <a:lnTo>
                    <a:pt x="1995" y="1082"/>
                  </a:lnTo>
                  <a:lnTo>
                    <a:pt x="1990" y="1094"/>
                  </a:lnTo>
                  <a:lnTo>
                    <a:pt x="1984" y="1103"/>
                  </a:lnTo>
                  <a:lnTo>
                    <a:pt x="1978" y="1112"/>
                  </a:lnTo>
                  <a:lnTo>
                    <a:pt x="1971" y="1119"/>
                  </a:lnTo>
                  <a:lnTo>
                    <a:pt x="1964" y="1123"/>
                  </a:lnTo>
                  <a:close/>
                </a:path>
              </a:pathLst>
            </a:custGeom>
            <a:solidFill>
              <a:srgbClr val="7A56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39738" y="407988"/>
              <a:ext cx="415925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36" y="9"/>
                </a:cxn>
                <a:cxn ang="0">
                  <a:pos x="77" y="20"/>
                </a:cxn>
                <a:cxn ang="0">
                  <a:pos x="130" y="37"/>
                </a:cxn>
                <a:cxn ang="0">
                  <a:pos x="160" y="47"/>
                </a:cxn>
                <a:cxn ang="0">
                  <a:pos x="193" y="58"/>
                </a:cxn>
                <a:cxn ang="0">
                  <a:pos x="227" y="71"/>
                </a:cxn>
                <a:cxn ang="0">
                  <a:pos x="262" y="85"/>
                </a:cxn>
                <a:cxn ang="0">
                  <a:pos x="299" y="101"/>
                </a:cxn>
                <a:cxn ang="0">
                  <a:pos x="337" y="118"/>
                </a:cxn>
                <a:cxn ang="0">
                  <a:pos x="374" y="136"/>
                </a:cxn>
                <a:cxn ang="0">
                  <a:pos x="412" y="155"/>
                </a:cxn>
                <a:cxn ang="0">
                  <a:pos x="450" y="177"/>
                </a:cxn>
                <a:cxn ang="0">
                  <a:pos x="488" y="200"/>
                </a:cxn>
                <a:cxn ang="0">
                  <a:pos x="524" y="224"/>
                </a:cxn>
                <a:cxn ang="0">
                  <a:pos x="560" y="250"/>
                </a:cxn>
                <a:cxn ang="0">
                  <a:pos x="594" y="277"/>
                </a:cxn>
                <a:cxn ang="0">
                  <a:pos x="626" y="306"/>
                </a:cxn>
                <a:cxn ang="0">
                  <a:pos x="657" y="336"/>
                </a:cxn>
                <a:cxn ang="0">
                  <a:pos x="684" y="368"/>
                </a:cxn>
                <a:cxn ang="0">
                  <a:pos x="710" y="402"/>
                </a:cxn>
                <a:cxn ang="0">
                  <a:pos x="731" y="438"/>
                </a:cxn>
                <a:cxn ang="0">
                  <a:pos x="751" y="476"/>
                </a:cxn>
                <a:cxn ang="0">
                  <a:pos x="766" y="514"/>
                </a:cxn>
                <a:cxn ang="0">
                  <a:pos x="777" y="556"/>
                </a:cxn>
                <a:cxn ang="0">
                  <a:pos x="784" y="597"/>
                </a:cxn>
                <a:cxn ang="0">
                  <a:pos x="786" y="642"/>
                </a:cxn>
                <a:cxn ang="0">
                  <a:pos x="784" y="687"/>
                </a:cxn>
                <a:cxn ang="0">
                  <a:pos x="780" y="682"/>
                </a:cxn>
                <a:cxn ang="0">
                  <a:pos x="767" y="667"/>
                </a:cxn>
                <a:cxn ang="0">
                  <a:pos x="746" y="644"/>
                </a:cxn>
                <a:cxn ang="0">
                  <a:pos x="717" y="612"/>
                </a:cxn>
                <a:cxn ang="0">
                  <a:pos x="681" y="574"/>
                </a:cxn>
                <a:cxn ang="0">
                  <a:pos x="640" y="529"/>
                </a:cxn>
                <a:cxn ang="0">
                  <a:pos x="593" y="480"/>
                </a:cxn>
                <a:cxn ang="0">
                  <a:pos x="540" y="428"/>
                </a:cxn>
                <a:cxn ang="0">
                  <a:pos x="482" y="372"/>
                </a:cxn>
                <a:cxn ang="0">
                  <a:pos x="420" y="316"/>
                </a:cxn>
                <a:cxn ang="0">
                  <a:pos x="389" y="287"/>
                </a:cxn>
                <a:cxn ang="0">
                  <a:pos x="356" y="259"/>
                </a:cxn>
                <a:cxn ang="0">
                  <a:pos x="322" y="230"/>
                </a:cxn>
                <a:cxn ang="0">
                  <a:pos x="289" y="202"/>
                </a:cxn>
                <a:cxn ang="0">
                  <a:pos x="254" y="173"/>
                </a:cxn>
                <a:cxn ang="0">
                  <a:pos x="218" y="147"/>
                </a:cxn>
                <a:cxn ang="0">
                  <a:pos x="182" y="120"/>
                </a:cxn>
                <a:cxn ang="0">
                  <a:pos x="147" y="94"/>
                </a:cxn>
                <a:cxn ang="0">
                  <a:pos x="110" y="69"/>
                </a:cxn>
                <a:cxn ang="0">
                  <a:pos x="73" y="45"/>
                </a:cxn>
                <a:cxn ang="0">
                  <a:pos x="37" y="21"/>
                </a:cxn>
                <a:cxn ang="0">
                  <a:pos x="0" y="0"/>
                </a:cxn>
              </a:cxnLst>
              <a:rect l="0" t="0" r="r" b="b"/>
              <a:pathLst>
                <a:path w="786" h="687">
                  <a:moveTo>
                    <a:pt x="0" y="0"/>
                  </a:moveTo>
                  <a:lnTo>
                    <a:pt x="10" y="2"/>
                  </a:lnTo>
                  <a:lnTo>
                    <a:pt x="36" y="9"/>
                  </a:lnTo>
                  <a:lnTo>
                    <a:pt x="77" y="20"/>
                  </a:lnTo>
                  <a:lnTo>
                    <a:pt x="130" y="37"/>
                  </a:lnTo>
                  <a:lnTo>
                    <a:pt x="160" y="47"/>
                  </a:lnTo>
                  <a:lnTo>
                    <a:pt x="193" y="58"/>
                  </a:lnTo>
                  <a:lnTo>
                    <a:pt x="227" y="71"/>
                  </a:lnTo>
                  <a:lnTo>
                    <a:pt x="262" y="85"/>
                  </a:lnTo>
                  <a:lnTo>
                    <a:pt x="299" y="101"/>
                  </a:lnTo>
                  <a:lnTo>
                    <a:pt x="337" y="118"/>
                  </a:lnTo>
                  <a:lnTo>
                    <a:pt x="374" y="136"/>
                  </a:lnTo>
                  <a:lnTo>
                    <a:pt x="412" y="155"/>
                  </a:lnTo>
                  <a:lnTo>
                    <a:pt x="450" y="177"/>
                  </a:lnTo>
                  <a:lnTo>
                    <a:pt x="488" y="200"/>
                  </a:lnTo>
                  <a:lnTo>
                    <a:pt x="524" y="224"/>
                  </a:lnTo>
                  <a:lnTo>
                    <a:pt x="560" y="250"/>
                  </a:lnTo>
                  <a:lnTo>
                    <a:pt x="594" y="277"/>
                  </a:lnTo>
                  <a:lnTo>
                    <a:pt x="626" y="306"/>
                  </a:lnTo>
                  <a:lnTo>
                    <a:pt x="657" y="336"/>
                  </a:lnTo>
                  <a:lnTo>
                    <a:pt x="684" y="368"/>
                  </a:lnTo>
                  <a:lnTo>
                    <a:pt x="710" y="402"/>
                  </a:lnTo>
                  <a:lnTo>
                    <a:pt x="731" y="438"/>
                  </a:lnTo>
                  <a:lnTo>
                    <a:pt x="751" y="476"/>
                  </a:lnTo>
                  <a:lnTo>
                    <a:pt x="766" y="514"/>
                  </a:lnTo>
                  <a:lnTo>
                    <a:pt x="777" y="556"/>
                  </a:lnTo>
                  <a:lnTo>
                    <a:pt x="784" y="597"/>
                  </a:lnTo>
                  <a:lnTo>
                    <a:pt x="786" y="642"/>
                  </a:lnTo>
                  <a:lnTo>
                    <a:pt x="784" y="687"/>
                  </a:lnTo>
                  <a:lnTo>
                    <a:pt x="780" y="682"/>
                  </a:lnTo>
                  <a:lnTo>
                    <a:pt x="767" y="667"/>
                  </a:lnTo>
                  <a:lnTo>
                    <a:pt x="746" y="644"/>
                  </a:lnTo>
                  <a:lnTo>
                    <a:pt x="717" y="612"/>
                  </a:lnTo>
                  <a:lnTo>
                    <a:pt x="681" y="574"/>
                  </a:lnTo>
                  <a:lnTo>
                    <a:pt x="640" y="529"/>
                  </a:lnTo>
                  <a:lnTo>
                    <a:pt x="593" y="480"/>
                  </a:lnTo>
                  <a:lnTo>
                    <a:pt x="540" y="428"/>
                  </a:lnTo>
                  <a:lnTo>
                    <a:pt x="482" y="372"/>
                  </a:lnTo>
                  <a:lnTo>
                    <a:pt x="420" y="316"/>
                  </a:lnTo>
                  <a:lnTo>
                    <a:pt x="389" y="287"/>
                  </a:lnTo>
                  <a:lnTo>
                    <a:pt x="356" y="259"/>
                  </a:lnTo>
                  <a:lnTo>
                    <a:pt x="322" y="230"/>
                  </a:lnTo>
                  <a:lnTo>
                    <a:pt x="289" y="202"/>
                  </a:lnTo>
                  <a:lnTo>
                    <a:pt x="254" y="173"/>
                  </a:lnTo>
                  <a:lnTo>
                    <a:pt x="218" y="147"/>
                  </a:lnTo>
                  <a:lnTo>
                    <a:pt x="182" y="120"/>
                  </a:lnTo>
                  <a:lnTo>
                    <a:pt x="147" y="94"/>
                  </a:lnTo>
                  <a:lnTo>
                    <a:pt x="110" y="69"/>
                  </a:lnTo>
                  <a:lnTo>
                    <a:pt x="73" y="45"/>
                  </a:lnTo>
                  <a:lnTo>
                    <a:pt x="3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8D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930275" y="438150"/>
              <a:ext cx="377825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9" y="3"/>
                </a:cxn>
                <a:cxn ang="0">
                  <a:pos x="40" y="7"/>
                </a:cxn>
                <a:cxn ang="0">
                  <a:pos x="69" y="16"/>
                </a:cxn>
                <a:cxn ang="0">
                  <a:pos x="86" y="21"/>
                </a:cxn>
                <a:cxn ang="0">
                  <a:pos x="104" y="28"/>
                </a:cxn>
                <a:cxn ang="0">
                  <a:pos x="125" y="35"/>
                </a:cxn>
                <a:cxn ang="0">
                  <a:pos x="146" y="44"/>
                </a:cxn>
                <a:cxn ang="0">
                  <a:pos x="169" y="53"/>
                </a:cxn>
                <a:cxn ang="0">
                  <a:pos x="192" y="65"/>
                </a:cxn>
                <a:cxn ang="0">
                  <a:pos x="217" y="79"/>
                </a:cxn>
                <a:cxn ang="0">
                  <a:pos x="243" y="94"/>
                </a:cxn>
                <a:cxn ang="0">
                  <a:pos x="270" y="110"/>
                </a:cxn>
                <a:cxn ang="0">
                  <a:pos x="297" y="129"/>
                </a:cxn>
                <a:cxn ang="0">
                  <a:pos x="326" y="149"/>
                </a:cxn>
                <a:cxn ang="0">
                  <a:pos x="354" y="171"/>
                </a:cxn>
                <a:cxn ang="0">
                  <a:pos x="384" y="196"/>
                </a:cxn>
                <a:cxn ang="0">
                  <a:pos x="414" y="222"/>
                </a:cxn>
                <a:cxn ang="0">
                  <a:pos x="443" y="251"/>
                </a:cxn>
                <a:cxn ang="0">
                  <a:pos x="474" y="283"/>
                </a:cxn>
                <a:cxn ang="0">
                  <a:pos x="504" y="317"/>
                </a:cxn>
                <a:cxn ang="0">
                  <a:pos x="535" y="353"/>
                </a:cxn>
                <a:cxn ang="0">
                  <a:pos x="566" y="393"/>
                </a:cxn>
                <a:cxn ang="0">
                  <a:pos x="595" y="434"/>
                </a:cxn>
                <a:cxn ang="0">
                  <a:pos x="626" y="479"/>
                </a:cxn>
                <a:cxn ang="0">
                  <a:pos x="655" y="527"/>
                </a:cxn>
                <a:cxn ang="0">
                  <a:pos x="684" y="578"/>
                </a:cxn>
                <a:cxn ang="0">
                  <a:pos x="714" y="632"/>
                </a:cxn>
                <a:cxn ang="0">
                  <a:pos x="685" y="607"/>
                </a:cxn>
                <a:cxn ang="0">
                  <a:pos x="609" y="539"/>
                </a:cxn>
                <a:cxn ang="0">
                  <a:pos x="501" y="443"/>
                </a:cxn>
                <a:cxn ang="0">
                  <a:pos x="377" y="330"/>
                </a:cxn>
                <a:cxn ang="0">
                  <a:pos x="249" y="217"/>
                </a:cxn>
                <a:cxn ang="0">
                  <a:pos x="134" y="115"/>
                </a:cxn>
                <a:cxn ang="0">
                  <a:pos x="86" y="72"/>
                </a:cxn>
                <a:cxn ang="0">
                  <a:pos x="46" y="38"/>
                </a:cxn>
                <a:cxn ang="0">
                  <a:pos x="17" y="14"/>
                </a:cxn>
                <a:cxn ang="0">
                  <a:pos x="0" y="0"/>
                </a:cxn>
              </a:cxnLst>
              <a:rect l="0" t="0" r="r" b="b"/>
              <a:pathLst>
                <a:path w="714" h="632">
                  <a:moveTo>
                    <a:pt x="0" y="0"/>
                  </a:moveTo>
                  <a:lnTo>
                    <a:pt x="4" y="1"/>
                  </a:lnTo>
                  <a:lnTo>
                    <a:pt x="19" y="3"/>
                  </a:lnTo>
                  <a:lnTo>
                    <a:pt x="40" y="7"/>
                  </a:lnTo>
                  <a:lnTo>
                    <a:pt x="69" y="16"/>
                  </a:lnTo>
                  <a:lnTo>
                    <a:pt x="86" y="21"/>
                  </a:lnTo>
                  <a:lnTo>
                    <a:pt x="104" y="28"/>
                  </a:lnTo>
                  <a:lnTo>
                    <a:pt x="125" y="35"/>
                  </a:lnTo>
                  <a:lnTo>
                    <a:pt x="146" y="44"/>
                  </a:lnTo>
                  <a:lnTo>
                    <a:pt x="169" y="53"/>
                  </a:lnTo>
                  <a:lnTo>
                    <a:pt x="192" y="65"/>
                  </a:lnTo>
                  <a:lnTo>
                    <a:pt x="217" y="79"/>
                  </a:lnTo>
                  <a:lnTo>
                    <a:pt x="243" y="94"/>
                  </a:lnTo>
                  <a:lnTo>
                    <a:pt x="270" y="110"/>
                  </a:lnTo>
                  <a:lnTo>
                    <a:pt x="297" y="129"/>
                  </a:lnTo>
                  <a:lnTo>
                    <a:pt x="326" y="149"/>
                  </a:lnTo>
                  <a:lnTo>
                    <a:pt x="354" y="171"/>
                  </a:lnTo>
                  <a:lnTo>
                    <a:pt x="384" y="196"/>
                  </a:lnTo>
                  <a:lnTo>
                    <a:pt x="414" y="222"/>
                  </a:lnTo>
                  <a:lnTo>
                    <a:pt x="443" y="251"/>
                  </a:lnTo>
                  <a:lnTo>
                    <a:pt x="474" y="283"/>
                  </a:lnTo>
                  <a:lnTo>
                    <a:pt x="504" y="317"/>
                  </a:lnTo>
                  <a:lnTo>
                    <a:pt x="535" y="353"/>
                  </a:lnTo>
                  <a:lnTo>
                    <a:pt x="566" y="393"/>
                  </a:lnTo>
                  <a:lnTo>
                    <a:pt x="595" y="434"/>
                  </a:lnTo>
                  <a:lnTo>
                    <a:pt x="626" y="479"/>
                  </a:lnTo>
                  <a:lnTo>
                    <a:pt x="655" y="527"/>
                  </a:lnTo>
                  <a:lnTo>
                    <a:pt x="684" y="578"/>
                  </a:lnTo>
                  <a:lnTo>
                    <a:pt x="714" y="632"/>
                  </a:lnTo>
                  <a:lnTo>
                    <a:pt x="685" y="607"/>
                  </a:lnTo>
                  <a:lnTo>
                    <a:pt x="609" y="539"/>
                  </a:lnTo>
                  <a:lnTo>
                    <a:pt x="501" y="443"/>
                  </a:lnTo>
                  <a:lnTo>
                    <a:pt x="377" y="330"/>
                  </a:lnTo>
                  <a:lnTo>
                    <a:pt x="249" y="217"/>
                  </a:lnTo>
                  <a:lnTo>
                    <a:pt x="134" y="115"/>
                  </a:lnTo>
                  <a:lnTo>
                    <a:pt x="86" y="72"/>
                  </a:lnTo>
                  <a:lnTo>
                    <a:pt x="46" y="38"/>
                  </a:ln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8D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128588" y="476250"/>
              <a:ext cx="273050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"/>
                </a:cxn>
                <a:cxn ang="0">
                  <a:pos x="60" y="19"/>
                </a:cxn>
                <a:cxn ang="0">
                  <a:pos x="91" y="31"/>
                </a:cxn>
                <a:cxn ang="0">
                  <a:pos x="126" y="47"/>
                </a:cxn>
                <a:cxn ang="0">
                  <a:pos x="145" y="58"/>
                </a:cxn>
                <a:cxn ang="0">
                  <a:pos x="164" y="69"/>
                </a:cxn>
                <a:cxn ang="0">
                  <a:pos x="184" y="81"/>
                </a:cxn>
                <a:cxn ang="0">
                  <a:pos x="205" y="95"/>
                </a:cxn>
                <a:cxn ang="0">
                  <a:pos x="226" y="110"/>
                </a:cxn>
                <a:cxn ang="0">
                  <a:pos x="247" y="126"/>
                </a:cxn>
                <a:cxn ang="0">
                  <a:pos x="268" y="144"/>
                </a:cxn>
                <a:cxn ang="0">
                  <a:pos x="291" y="163"/>
                </a:cxn>
                <a:cxn ang="0">
                  <a:pos x="312" y="185"/>
                </a:cxn>
                <a:cxn ang="0">
                  <a:pos x="334" y="208"/>
                </a:cxn>
                <a:cxn ang="0">
                  <a:pos x="355" y="233"/>
                </a:cxn>
                <a:cxn ang="0">
                  <a:pos x="376" y="258"/>
                </a:cxn>
                <a:cxn ang="0">
                  <a:pos x="396" y="287"/>
                </a:cxn>
                <a:cxn ang="0">
                  <a:pos x="416" y="317"/>
                </a:cxn>
                <a:cxn ang="0">
                  <a:pos x="436" y="349"/>
                </a:cxn>
                <a:cxn ang="0">
                  <a:pos x="454" y="382"/>
                </a:cxn>
                <a:cxn ang="0">
                  <a:pos x="471" y="418"/>
                </a:cxn>
                <a:cxn ang="0">
                  <a:pos x="488" y="456"/>
                </a:cxn>
                <a:cxn ang="0">
                  <a:pos x="503" y="497"/>
                </a:cxn>
                <a:cxn ang="0">
                  <a:pos x="517" y="539"/>
                </a:cxn>
                <a:cxn ang="0">
                  <a:pos x="514" y="539"/>
                </a:cxn>
                <a:cxn ang="0">
                  <a:pos x="506" y="540"/>
                </a:cxn>
                <a:cxn ang="0">
                  <a:pos x="492" y="540"/>
                </a:cxn>
                <a:cxn ang="0">
                  <a:pos x="474" y="538"/>
                </a:cxn>
                <a:cxn ang="0">
                  <a:pos x="463" y="536"/>
                </a:cxn>
                <a:cxn ang="0">
                  <a:pos x="451" y="534"/>
                </a:cxn>
                <a:cxn ang="0">
                  <a:pos x="438" y="530"/>
                </a:cxn>
                <a:cxn ang="0">
                  <a:pos x="424" y="525"/>
                </a:cxn>
                <a:cxn ang="0">
                  <a:pos x="409" y="519"/>
                </a:cxn>
                <a:cxn ang="0">
                  <a:pos x="393" y="511"/>
                </a:cxn>
                <a:cxn ang="0">
                  <a:pos x="377" y="503"/>
                </a:cxn>
                <a:cxn ang="0">
                  <a:pos x="358" y="492"/>
                </a:cxn>
                <a:cxn ang="0">
                  <a:pos x="340" y="480"/>
                </a:cxn>
                <a:cxn ang="0">
                  <a:pos x="321" y="466"/>
                </a:cxn>
                <a:cxn ang="0">
                  <a:pos x="301" y="450"/>
                </a:cxn>
                <a:cxn ang="0">
                  <a:pos x="281" y="432"/>
                </a:cxn>
                <a:cxn ang="0">
                  <a:pos x="260" y="411"/>
                </a:cxn>
                <a:cxn ang="0">
                  <a:pos x="238" y="388"/>
                </a:cxn>
                <a:cxn ang="0">
                  <a:pos x="216" y="362"/>
                </a:cxn>
                <a:cxn ang="0">
                  <a:pos x="194" y="335"/>
                </a:cxn>
                <a:cxn ang="0">
                  <a:pos x="170" y="304"/>
                </a:cxn>
                <a:cxn ang="0">
                  <a:pos x="147" y="270"/>
                </a:cxn>
                <a:cxn ang="0">
                  <a:pos x="122" y="234"/>
                </a:cxn>
                <a:cxn ang="0">
                  <a:pos x="99" y="193"/>
                </a:cxn>
                <a:cxn ang="0">
                  <a:pos x="75" y="151"/>
                </a:cxn>
                <a:cxn ang="0">
                  <a:pos x="50" y="104"/>
                </a:cxn>
                <a:cxn ang="0">
                  <a:pos x="25" y="54"/>
                </a:cxn>
                <a:cxn ang="0">
                  <a:pos x="0" y="0"/>
                </a:cxn>
              </a:cxnLst>
              <a:rect l="0" t="0" r="r" b="b"/>
              <a:pathLst>
                <a:path w="517" h="540">
                  <a:moveTo>
                    <a:pt x="0" y="0"/>
                  </a:moveTo>
                  <a:lnTo>
                    <a:pt x="16" y="4"/>
                  </a:lnTo>
                  <a:lnTo>
                    <a:pt x="60" y="19"/>
                  </a:lnTo>
                  <a:lnTo>
                    <a:pt x="91" y="31"/>
                  </a:lnTo>
                  <a:lnTo>
                    <a:pt x="126" y="47"/>
                  </a:lnTo>
                  <a:lnTo>
                    <a:pt x="145" y="58"/>
                  </a:lnTo>
                  <a:lnTo>
                    <a:pt x="164" y="69"/>
                  </a:lnTo>
                  <a:lnTo>
                    <a:pt x="184" y="81"/>
                  </a:lnTo>
                  <a:lnTo>
                    <a:pt x="205" y="95"/>
                  </a:lnTo>
                  <a:lnTo>
                    <a:pt x="226" y="110"/>
                  </a:lnTo>
                  <a:lnTo>
                    <a:pt x="247" y="126"/>
                  </a:lnTo>
                  <a:lnTo>
                    <a:pt x="268" y="144"/>
                  </a:lnTo>
                  <a:lnTo>
                    <a:pt x="291" y="163"/>
                  </a:lnTo>
                  <a:lnTo>
                    <a:pt x="312" y="185"/>
                  </a:lnTo>
                  <a:lnTo>
                    <a:pt x="334" y="208"/>
                  </a:lnTo>
                  <a:lnTo>
                    <a:pt x="355" y="233"/>
                  </a:lnTo>
                  <a:lnTo>
                    <a:pt x="376" y="258"/>
                  </a:lnTo>
                  <a:lnTo>
                    <a:pt x="396" y="287"/>
                  </a:lnTo>
                  <a:lnTo>
                    <a:pt x="416" y="317"/>
                  </a:lnTo>
                  <a:lnTo>
                    <a:pt x="436" y="349"/>
                  </a:lnTo>
                  <a:lnTo>
                    <a:pt x="454" y="382"/>
                  </a:lnTo>
                  <a:lnTo>
                    <a:pt x="471" y="418"/>
                  </a:lnTo>
                  <a:lnTo>
                    <a:pt x="488" y="456"/>
                  </a:lnTo>
                  <a:lnTo>
                    <a:pt x="503" y="497"/>
                  </a:lnTo>
                  <a:lnTo>
                    <a:pt x="517" y="539"/>
                  </a:lnTo>
                  <a:lnTo>
                    <a:pt x="514" y="539"/>
                  </a:lnTo>
                  <a:lnTo>
                    <a:pt x="506" y="540"/>
                  </a:lnTo>
                  <a:lnTo>
                    <a:pt x="492" y="540"/>
                  </a:lnTo>
                  <a:lnTo>
                    <a:pt x="474" y="538"/>
                  </a:lnTo>
                  <a:lnTo>
                    <a:pt x="463" y="536"/>
                  </a:lnTo>
                  <a:lnTo>
                    <a:pt x="451" y="534"/>
                  </a:lnTo>
                  <a:lnTo>
                    <a:pt x="438" y="530"/>
                  </a:lnTo>
                  <a:lnTo>
                    <a:pt x="424" y="525"/>
                  </a:lnTo>
                  <a:lnTo>
                    <a:pt x="409" y="519"/>
                  </a:lnTo>
                  <a:lnTo>
                    <a:pt x="393" y="511"/>
                  </a:lnTo>
                  <a:lnTo>
                    <a:pt x="377" y="503"/>
                  </a:lnTo>
                  <a:lnTo>
                    <a:pt x="358" y="492"/>
                  </a:lnTo>
                  <a:lnTo>
                    <a:pt x="340" y="480"/>
                  </a:lnTo>
                  <a:lnTo>
                    <a:pt x="321" y="466"/>
                  </a:lnTo>
                  <a:lnTo>
                    <a:pt x="301" y="450"/>
                  </a:lnTo>
                  <a:lnTo>
                    <a:pt x="281" y="432"/>
                  </a:lnTo>
                  <a:lnTo>
                    <a:pt x="260" y="411"/>
                  </a:lnTo>
                  <a:lnTo>
                    <a:pt x="238" y="388"/>
                  </a:lnTo>
                  <a:lnTo>
                    <a:pt x="216" y="362"/>
                  </a:lnTo>
                  <a:lnTo>
                    <a:pt x="194" y="335"/>
                  </a:lnTo>
                  <a:lnTo>
                    <a:pt x="170" y="304"/>
                  </a:lnTo>
                  <a:lnTo>
                    <a:pt x="147" y="270"/>
                  </a:lnTo>
                  <a:lnTo>
                    <a:pt x="122" y="234"/>
                  </a:lnTo>
                  <a:lnTo>
                    <a:pt x="99" y="193"/>
                  </a:lnTo>
                  <a:lnTo>
                    <a:pt x="75" y="151"/>
                  </a:lnTo>
                  <a:lnTo>
                    <a:pt x="50" y="104"/>
                  </a:lnTo>
                  <a:lnTo>
                    <a:pt x="25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8D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-136525" y="533400"/>
              <a:ext cx="284163" cy="74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4"/>
                </a:cxn>
                <a:cxn ang="0">
                  <a:pos x="65" y="17"/>
                </a:cxn>
                <a:cxn ang="0">
                  <a:pos x="99" y="27"/>
                </a:cxn>
                <a:cxn ang="0">
                  <a:pos x="136" y="42"/>
                </a:cxn>
                <a:cxn ang="0">
                  <a:pos x="156" y="50"/>
                </a:cxn>
                <a:cxn ang="0">
                  <a:pos x="177" y="59"/>
                </a:cxn>
                <a:cxn ang="0">
                  <a:pos x="198" y="70"/>
                </a:cxn>
                <a:cxn ang="0">
                  <a:pos x="220" y="81"/>
                </a:cxn>
                <a:cxn ang="0">
                  <a:pos x="243" y="93"/>
                </a:cxn>
                <a:cxn ang="0">
                  <a:pos x="265" y="107"/>
                </a:cxn>
                <a:cxn ang="0">
                  <a:pos x="288" y="121"/>
                </a:cxn>
                <a:cxn ang="0">
                  <a:pos x="310" y="137"/>
                </a:cxn>
                <a:cxn ang="0">
                  <a:pos x="333" y="154"/>
                </a:cxn>
                <a:cxn ang="0">
                  <a:pos x="355" y="171"/>
                </a:cxn>
                <a:cxn ang="0">
                  <a:pos x="377" y="191"/>
                </a:cxn>
                <a:cxn ang="0">
                  <a:pos x="398" y="211"/>
                </a:cxn>
                <a:cxn ang="0">
                  <a:pos x="418" y="234"/>
                </a:cxn>
                <a:cxn ang="0">
                  <a:pos x="439" y="256"/>
                </a:cxn>
                <a:cxn ang="0">
                  <a:pos x="457" y="282"/>
                </a:cxn>
                <a:cxn ang="0">
                  <a:pos x="476" y="307"/>
                </a:cxn>
                <a:cxn ang="0">
                  <a:pos x="492" y="335"/>
                </a:cxn>
                <a:cxn ang="0">
                  <a:pos x="508" y="364"/>
                </a:cxn>
                <a:cxn ang="0">
                  <a:pos x="522" y="395"/>
                </a:cxn>
                <a:cxn ang="0">
                  <a:pos x="535" y="428"/>
                </a:cxn>
                <a:cxn ang="0">
                  <a:pos x="531" y="428"/>
                </a:cxn>
                <a:cxn ang="0">
                  <a:pos x="522" y="428"/>
                </a:cxn>
                <a:cxn ang="0">
                  <a:pos x="506" y="428"/>
                </a:cxn>
                <a:cxn ang="0">
                  <a:pos x="486" y="425"/>
                </a:cxn>
                <a:cxn ang="0">
                  <a:pos x="474" y="424"/>
                </a:cxn>
                <a:cxn ang="0">
                  <a:pos x="460" y="421"/>
                </a:cxn>
                <a:cxn ang="0">
                  <a:pos x="446" y="418"/>
                </a:cxn>
                <a:cxn ang="0">
                  <a:pos x="431" y="415"/>
                </a:cxn>
                <a:cxn ang="0">
                  <a:pos x="414" y="409"/>
                </a:cxn>
                <a:cxn ang="0">
                  <a:pos x="398" y="403"/>
                </a:cxn>
                <a:cxn ang="0">
                  <a:pos x="380" y="397"/>
                </a:cxn>
                <a:cxn ang="0">
                  <a:pos x="360" y="388"/>
                </a:cxn>
                <a:cxn ang="0">
                  <a:pos x="341" y="378"/>
                </a:cxn>
                <a:cxn ang="0">
                  <a:pos x="320" y="367"/>
                </a:cxn>
                <a:cxn ang="0">
                  <a:pos x="300" y="354"/>
                </a:cxn>
                <a:cxn ang="0">
                  <a:pos x="279" y="339"/>
                </a:cxn>
                <a:cxn ang="0">
                  <a:pos x="256" y="323"/>
                </a:cxn>
                <a:cxn ang="0">
                  <a:pos x="235" y="305"/>
                </a:cxn>
                <a:cxn ang="0">
                  <a:pos x="211" y="285"/>
                </a:cxn>
                <a:cxn ang="0">
                  <a:pos x="189" y="263"/>
                </a:cxn>
                <a:cxn ang="0">
                  <a:pos x="165" y="238"/>
                </a:cxn>
                <a:cxn ang="0">
                  <a:pos x="142" y="211"/>
                </a:cxn>
                <a:cxn ang="0">
                  <a:pos x="118" y="183"/>
                </a:cxn>
                <a:cxn ang="0">
                  <a:pos x="94" y="152"/>
                </a:cxn>
                <a:cxn ang="0">
                  <a:pos x="70" y="118"/>
                </a:cxn>
                <a:cxn ang="0">
                  <a:pos x="47" y="81"/>
                </a:cxn>
                <a:cxn ang="0">
                  <a:pos x="24" y="41"/>
                </a:cxn>
                <a:cxn ang="0">
                  <a:pos x="0" y="0"/>
                </a:cxn>
              </a:cxnLst>
              <a:rect l="0" t="0" r="r" b="b"/>
              <a:pathLst>
                <a:path w="535" h="428">
                  <a:moveTo>
                    <a:pt x="0" y="0"/>
                  </a:moveTo>
                  <a:lnTo>
                    <a:pt x="17" y="4"/>
                  </a:lnTo>
                  <a:lnTo>
                    <a:pt x="65" y="17"/>
                  </a:lnTo>
                  <a:lnTo>
                    <a:pt x="99" y="27"/>
                  </a:lnTo>
                  <a:lnTo>
                    <a:pt x="136" y="42"/>
                  </a:lnTo>
                  <a:lnTo>
                    <a:pt x="156" y="50"/>
                  </a:lnTo>
                  <a:lnTo>
                    <a:pt x="177" y="59"/>
                  </a:lnTo>
                  <a:lnTo>
                    <a:pt x="198" y="70"/>
                  </a:lnTo>
                  <a:lnTo>
                    <a:pt x="220" y="81"/>
                  </a:lnTo>
                  <a:lnTo>
                    <a:pt x="243" y="93"/>
                  </a:lnTo>
                  <a:lnTo>
                    <a:pt x="265" y="107"/>
                  </a:lnTo>
                  <a:lnTo>
                    <a:pt x="288" y="121"/>
                  </a:lnTo>
                  <a:lnTo>
                    <a:pt x="310" y="137"/>
                  </a:lnTo>
                  <a:lnTo>
                    <a:pt x="333" y="154"/>
                  </a:lnTo>
                  <a:lnTo>
                    <a:pt x="355" y="171"/>
                  </a:lnTo>
                  <a:lnTo>
                    <a:pt x="377" y="191"/>
                  </a:lnTo>
                  <a:lnTo>
                    <a:pt x="398" y="211"/>
                  </a:lnTo>
                  <a:lnTo>
                    <a:pt x="418" y="234"/>
                  </a:lnTo>
                  <a:lnTo>
                    <a:pt x="439" y="256"/>
                  </a:lnTo>
                  <a:lnTo>
                    <a:pt x="457" y="282"/>
                  </a:lnTo>
                  <a:lnTo>
                    <a:pt x="476" y="307"/>
                  </a:lnTo>
                  <a:lnTo>
                    <a:pt x="492" y="335"/>
                  </a:lnTo>
                  <a:lnTo>
                    <a:pt x="508" y="364"/>
                  </a:lnTo>
                  <a:lnTo>
                    <a:pt x="522" y="395"/>
                  </a:lnTo>
                  <a:lnTo>
                    <a:pt x="535" y="428"/>
                  </a:lnTo>
                  <a:lnTo>
                    <a:pt x="531" y="428"/>
                  </a:lnTo>
                  <a:lnTo>
                    <a:pt x="522" y="428"/>
                  </a:lnTo>
                  <a:lnTo>
                    <a:pt x="506" y="428"/>
                  </a:lnTo>
                  <a:lnTo>
                    <a:pt x="486" y="425"/>
                  </a:lnTo>
                  <a:lnTo>
                    <a:pt x="474" y="424"/>
                  </a:lnTo>
                  <a:lnTo>
                    <a:pt x="460" y="421"/>
                  </a:lnTo>
                  <a:lnTo>
                    <a:pt x="446" y="418"/>
                  </a:lnTo>
                  <a:lnTo>
                    <a:pt x="431" y="415"/>
                  </a:lnTo>
                  <a:lnTo>
                    <a:pt x="414" y="409"/>
                  </a:lnTo>
                  <a:lnTo>
                    <a:pt x="398" y="403"/>
                  </a:lnTo>
                  <a:lnTo>
                    <a:pt x="380" y="397"/>
                  </a:lnTo>
                  <a:lnTo>
                    <a:pt x="360" y="388"/>
                  </a:lnTo>
                  <a:lnTo>
                    <a:pt x="341" y="378"/>
                  </a:lnTo>
                  <a:lnTo>
                    <a:pt x="320" y="367"/>
                  </a:lnTo>
                  <a:lnTo>
                    <a:pt x="300" y="354"/>
                  </a:lnTo>
                  <a:lnTo>
                    <a:pt x="279" y="339"/>
                  </a:lnTo>
                  <a:lnTo>
                    <a:pt x="256" y="323"/>
                  </a:lnTo>
                  <a:lnTo>
                    <a:pt x="235" y="305"/>
                  </a:lnTo>
                  <a:lnTo>
                    <a:pt x="211" y="285"/>
                  </a:lnTo>
                  <a:lnTo>
                    <a:pt x="189" y="263"/>
                  </a:lnTo>
                  <a:lnTo>
                    <a:pt x="165" y="238"/>
                  </a:lnTo>
                  <a:lnTo>
                    <a:pt x="142" y="211"/>
                  </a:lnTo>
                  <a:lnTo>
                    <a:pt x="118" y="183"/>
                  </a:lnTo>
                  <a:lnTo>
                    <a:pt x="94" y="152"/>
                  </a:lnTo>
                  <a:lnTo>
                    <a:pt x="70" y="118"/>
                  </a:lnTo>
                  <a:lnTo>
                    <a:pt x="47" y="81"/>
                  </a:lnTo>
                  <a:lnTo>
                    <a:pt x="2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8D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695325" y="974725"/>
              <a:ext cx="682625" cy="101600"/>
            </a:xfrm>
            <a:custGeom>
              <a:avLst/>
              <a:gdLst/>
              <a:ahLst/>
              <a:cxnLst>
                <a:cxn ang="0">
                  <a:pos x="1194" y="71"/>
                </a:cxn>
                <a:cxn ang="0">
                  <a:pos x="1168" y="135"/>
                </a:cxn>
                <a:cxn ang="0">
                  <a:pos x="1120" y="216"/>
                </a:cxn>
                <a:cxn ang="0">
                  <a:pos x="1086" y="259"/>
                </a:cxn>
                <a:cxn ang="0">
                  <a:pos x="1046" y="302"/>
                </a:cxn>
                <a:cxn ang="0">
                  <a:pos x="998" y="345"/>
                </a:cxn>
                <a:cxn ang="0">
                  <a:pos x="942" y="383"/>
                </a:cxn>
                <a:cxn ang="0">
                  <a:pos x="880" y="417"/>
                </a:cxn>
                <a:cxn ang="0">
                  <a:pos x="814" y="445"/>
                </a:cxn>
                <a:cxn ang="0">
                  <a:pos x="743" y="466"/>
                </a:cxn>
                <a:cxn ang="0">
                  <a:pos x="668" y="481"/>
                </a:cxn>
                <a:cxn ang="0">
                  <a:pos x="587" y="489"/>
                </a:cxn>
                <a:cxn ang="0">
                  <a:pos x="503" y="491"/>
                </a:cxn>
                <a:cxn ang="0">
                  <a:pos x="415" y="486"/>
                </a:cxn>
                <a:cxn ang="0">
                  <a:pos x="322" y="475"/>
                </a:cxn>
                <a:cxn ang="0">
                  <a:pos x="225" y="458"/>
                </a:cxn>
                <a:cxn ang="0">
                  <a:pos x="124" y="433"/>
                </a:cxn>
                <a:cxn ang="0">
                  <a:pos x="46" y="413"/>
                </a:cxn>
                <a:cxn ang="0">
                  <a:pos x="22" y="418"/>
                </a:cxn>
                <a:cxn ang="0">
                  <a:pos x="6" y="436"/>
                </a:cxn>
                <a:cxn ang="0">
                  <a:pos x="0" y="463"/>
                </a:cxn>
                <a:cxn ang="0">
                  <a:pos x="11" y="486"/>
                </a:cxn>
                <a:cxn ang="0">
                  <a:pos x="31" y="500"/>
                </a:cxn>
                <a:cxn ang="0">
                  <a:pos x="142" y="530"/>
                </a:cxn>
                <a:cxn ang="0">
                  <a:pos x="248" y="554"/>
                </a:cxn>
                <a:cxn ang="0">
                  <a:pos x="350" y="570"/>
                </a:cxn>
                <a:cxn ang="0">
                  <a:pos x="448" y="578"/>
                </a:cxn>
                <a:cxn ang="0">
                  <a:pos x="542" y="580"/>
                </a:cxn>
                <a:cxn ang="0">
                  <a:pos x="631" y="575"/>
                </a:cxn>
                <a:cxn ang="0">
                  <a:pos x="716" y="563"/>
                </a:cxn>
                <a:cxn ang="0">
                  <a:pos x="796" y="544"/>
                </a:cxn>
                <a:cxn ang="0">
                  <a:pos x="872" y="518"/>
                </a:cxn>
                <a:cxn ang="0">
                  <a:pos x="943" y="485"/>
                </a:cxn>
                <a:cxn ang="0">
                  <a:pos x="1011" y="445"/>
                </a:cxn>
                <a:cxn ang="0">
                  <a:pos x="1072" y="398"/>
                </a:cxn>
                <a:cxn ang="0">
                  <a:pos x="1123" y="349"/>
                </a:cxn>
                <a:cxn ang="0">
                  <a:pos x="1166" y="300"/>
                </a:cxn>
                <a:cxn ang="0">
                  <a:pos x="1212" y="234"/>
                </a:cxn>
                <a:cxn ang="0">
                  <a:pos x="1258" y="147"/>
                </a:cxn>
                <a:cxn ang="0">
                  <a:pos x="1285" y="68"/>
                </a:cxn>
                <a:cxn ang="0">
                  <a:pos x="1289" y="36"/>
                </a:cxn>
                <a:cxn ang="0">
                  <a:pos x="1278" y="14"/>
                </a:cxn>
                <a:cxn ang="0">
                  <a:pos x="1257" y="1"/>
                </a:cxn>
                <a:cxn ang="0">
                  <a:pos x="1232" y="3"/>
                </a:cxn>
                <a:cxn ang="0">
                  <a:pos x="1213" y="19"/>
                </a:cxn>
              </a:cxnLst>
              <a:rect l="0" t="0" r="r" b="b"/>
              <a:pathLst>
                <a:path w="1290" h="580">
                  <a:moveTo>
                    <a:pt x="1206" y="35"/>
                  </a:moveTo>
                  <a:lnTo>
                    <a:pt x="1202" y="45"/>
                  </a:lnTo>
                  <a:lnTo>
                    <a:pt x="1194" y="71"/>
                  </a:lnTo>
                  <a:lnTo>
                    <a:pt x="1187" y="91"/>
                  </a:lnTo>
                  <a:lnTo>
                    <a:pt x="1178" y="112"/>
                  </a:lnTo>
                  <a:lnTo>
                    <a:pt x="1168" y="135"/>
                  </a:lnTo>
                  <a:lnTo>
                    <a:pt x="1154" y="161"/>
                  </a:lnTo>
                  <a:lnTo>
                    <a:pt x="1138" y="187"/>
                  </a:lnTo>
                  <a:lnTo>
                    <a:pt x="1120" y="216"/>
                  </a:lnTo>
                  <a:lnTo>
                    <a:pt x="1110" y="230"/>
                  </a:lnTo>
                  <a:lnTo>
                    <a:pt x="1098" y="245"/>
                  </a:lnTo>
                  <a:lnTo>
                    <a:pt x="1086" y="259"/>
                  </a:lnTo>
                  <a:lnTo>
                    <a:pt x="1074" y="274"/>
                  </a:lnTo>
                  <a:lnTo>
                    <a:pt x="1061" y="289"/>
                  </a:lnTo>
                  <a:lnTo>
                    <a:pt x="1046" y="302"/>
                  </a:lnTo>
                  <a:lnTo>
                    <a:pt x="1031" y="317"/>
                  </a:lnTo>
                  <a:lnTo>
                    <a:pt x="1016" y="331"/>
                  </a:lnTo>
                  <a:lnTo>
                    <a:pt x="998" y="345"/>
                  </a:lnTo>
                  <a:lnTo>
                    <a:pt x="981" y="358"/>
                  </a:lnTo>
                  <a:lnTo>
                    <a:pt x="962" y="372"/>
                  </a:lnTo>
                  <a:lnTo>
                    <a:pt x="942" y="383"/>
                  </a:lnTo>
                  <a:lnTo>
                    <a:pt x="922" y="396"/>
                  </a:lnTo>
                  <a:lnTo>
                    <a:pt x="901" y="407"/>
                  </a:lnTo>
                  <a:lnTo>
                    <a:pt x="880" y="417"/>
                  </a:lnTo>
                  <a:lnTo>
                    <a:pt x="859" y="428"/>
                  </a:lnTo>
                  <a:lnTo>
                    <a:pt x="836" y="436"/>
                  </a:lnTo>
                  <a:lnTo>
                    <a:pt x="814" y="445"/>
                  </a:lnTo>
                  <a:lnTo>
                    <a:pt x="790" y="452"/>
                  </a:lnTo>
                  <a:lnTo>
                    <a:pt x="767" y="460"/>
                  </a:lnTo>
                  <a:lnTo>
                    <a:pt x="743" y="466"/>
                  </a:lnTo>
                  <a:lnTo>
                    <a:pt x="718" y="472"/>
                  </a:lnTo>
                  <a:lnTo>
                    <a:pt x="693" y="477"/>
                  </a:lnTo>
                  <a:lnTo>
                    <a:pt x="668" y="481"/>
                  </a:lnTo>
                  <a:lnTo>
                    <a:pt x="641" y="484"/>
                  </a:lnTo>
                  <a:lnTo>
                    <a:pt x="615" y="486"/>
                  </a:lnTo>
                  <a:lnTo>
                    <a:pt x="587" y="489"/>
                  </a:lnTo>
                  <a:lnTo>
                    <a:pt x="560" y="491"/>
                  </a:lnTo>
                  <a:lnTo>
                    <a:pt x="532" y="491"/>
                  </a:lnTo>
                  <a:lnTo>
                    <a:pt x="503" y="491"/>
                  </a:lnTo>
                  <a:lnTo>
                    <a:pt x="474" y="490"/>
                  </a:lnTo>
                  <a:lnTo>
                    <a:pt x="445" y="489"/>
                  </a:lnTo>
                  <a:lnTo>
                    <a:pt x="415" y="486"/>
                  </a:lnTo>
                  <a:lnTo>
                    <a:pt x="384" y="483"/>
                  </a:lnTo>
                  <a:lnTo>
                    <a:pt x="353" y="479"/>
                  </a:lnTo>
                  <a:lnTo>
                    <a:pt x="322" y="475"/>
                  </a:lnTo>
                  <a:lnTo>
                    <a:pt x="290" y="471"/>
                  </a:lnTo>
                  <a:lnTo>
                    <a:pt x="259" y="464"/>
                  </a:lnTo>
                  <a:lnTo>
                    <a:pt x="225" y="458"/>
                  </a:lnTo>
                  <a:lnTo>
                    <a:pt x="192" y="450"/>
                  </a:lnTo>
                  <a:lnTo>
                    <a:pt x="159" y="443"/>
                  </a:lnTo>
                  <a:lnTo>
                    <a:pt x="124" y="433"/>
                  </a:lnTo>
                  <a:lnTo>
                    <a:pt x="90" y="425"/>
                  </a:lnTo>
                  <a:lnTo>
                    <a:pt x="55" y="414"/>
                  </a:lnTo>
                  <a:lnTo>
                    <a:pt x="46" y="413"/>
                  </a:lnTo>
                  <a:lnTo>
                    <a:pt x="38" y="413"/>
                  </a:lnTo>
                  <a:lnTo>
                    <a:pt x="30" y="415"/>
                  </a:lnTo>
                  <a:lnTo>
                    <a:pt x="22" y="418"/>
                  </a:lnTo>
                  <a:lnTo>
                    <a:pt x="16" y="423"/>
                  </a:lnTo>
                  <a:lnTo>
                    <a:pt x="10" y="429"/>
                  </a:lnTo>
                  <a:lnTo>
                    <a:pt x="6" y="436"/>
                  </a:lnTo>
                  <a:lnTo>
                    <a:pt x="1" y="445"/>
                  </a:lnTo>
                  <a:lnTo>
                    <a:pt x="0" y="454"/>
                  </a:lnTo>
                  <a:lnTo>
                    <a:pt x="0" y="463"/>
                  </a:lnTo>
                  <a:lnTo>
                    <a:pt x="2" y="472"/>
                  </a:lnTo>
                  <a:lnTo>
                    <a:pt x="6" y="479"/>
                  </a:lnTo>
                  <a:lnTo>
                    <a:pt x="11" y="486"/>
                  </a:lnTo>
                  <a:lnTo>
                    <a:pt x="16" y="492"/>
                  </a:lnTo>
                  <a:lnTo>
                    <a:pt x="23" y="497"/>
                  </a:lnTo>
                  <a:lnTo>
                    <a:pt x="31" y="500"/>
                  </a:lnTo>
                  <a:lnTo>
                    <a:pt x="69" y="511"/>
                  </a:lnTo>
                  <a:lnTo>
                    <a:pt x="106" y="521"/>
                  </a:lnTo>
                  <a:lnTo>
                    <a:pt x="142" y="530"/>
                  </a:lnTo>
                  <a:lnTo>
                    <a:pt x="178" y="539"/>
                  </a:lnTo>
                  <a:lnTo>
                    <a:pt x="214" y="546"/>
                  </a:lnTo>
                  <a:lnTo>
                    <a:pt x="248" y="554"/>
                  </a:lnTo>
                  <a:lnTo>
                    <a:pt x="283" y="559"/>
                  </a:lnTo>
                  <a:lnTo>
                    <a:pt x="317" y="564"/>
                  </a:lnTo>
                  <a:lnTo>
                    <a:pt x="350" y="570"/>
                  </a:lnTo>
                  <a:lnTo>
                    <a:pt x="384" y="573"/>
                  </a:lnTo>
                  <a:lnTo>
                    <a:pt x="417" y="576"/>
                  </a:lnTo>
                  <a:lnTo>
                    <a:pt x="448" y="578"/>
                  </a:lnTo>
                  <a:lnTo>
                    <a:pt x="480" y="579"/>
                  </a:lnTo>
                  <a:lnTo>
                    <a:pt x="512" y="580"/>
                  </a:lnTo>
                  <a:lnTo>
                    <a:pt x="542" y="580"/>
                  </a:lnTo>
                  <a:lnTo>
                    <a:pt x="572" y="579"/>
                  </a:lnTo>
                  <a:lnTo>
                    <a:pt x="602" y="577"/>
                  </a:lnTo>
                  <a:lnTo>
                    <a:pt x="631" y="575"/>
                  </a:lnTo>
                  <a:lnTo>
                    <a:pt x="660" y="572"/>
                  </a:lnTo>
                  <a:lnTo>
                    <a:pt x="688" y="567"/>
                  </a:lnTo>
                  <a:lnTo>
                    <a:pt x="716" y="563"/>
                  </a:lnTo>
                  <a:lnTo>
                    <a:pt x="743" y="558"/>
                  </a:lnTo>
                  <a:lnTo>
                    <a:pt x="770" y="551"/>
                  </a:lnTo>
                  <a:lnTo>
                    <a:pt x="796" y="544"/>
                  </a:lnTo>
                  <a:lnTo>
                    <a:pt x="822" y="537"/>
                  </a:lnTo>
                  <a:lnTo>
                    <a:pt x="847" y="528"/>
                  </a:lnTo>
                  <a:lnTo>
                    <a:pt x="872" y="518"/>
                  </a:lnTo>
                  <a:lnTo>
                    <a:pt x="896" y="508"/>
                  </a:lnTo>
                  <a:lnTo>
                    <a:pt x="920" y="497"/>
                  </a:lnTo>
                  <a:lnTo>
                    <a:pt x="943" y="485"/>
                  </a:lnTo>
                  <a:lnTo>
                    <a:pt x="966" y="473"/>
                  </a:lnTo>
                  <a:lnTo>
                    <a:pt x="988" y="459"/>
                  </a:lnTo>
                  <a:lnTo>
                    <a:pt x="1011" y="445"/>
                  </a:lnTo>
                  <a:lnTo>
                    <a:pt x="1032" y="430"/>
                  </a:lnTo>
                  <a:lnTo>
                    <a:pt x="1052" y="414"/>
                  </a:lnTo>
                  <a:lnTo>
                    <a:pt x="1072" y="398"/>
                  </a:lnTo>
                  <a:lnTo>
                    <a:pt x="1089" y="382"/>
                  </a:lnTo>
                  <a:lnTo>
                    <a:pt x="1107" y="366"/>
                  </a:lnTo>
                  <a:lnTo>
                    <a:pt x="1123" y="349"/>
                  </a:lnTo>
                  <a:lnTo>
                    <a:pt x="1138" y="333"/>
                  </a:lnTo>
                  <a:lnTo>
                    <a:pt x="1152" y="316"/>
                  </a:lnTo>
                  <a:lnTo>
                    <a:pt x="1166" y="300"/>
                  </a:lnTo>
                  <a:lnTo>
                    <a:pt x="1179" y="283"/>
                  </a:lnTo>
                  <a:lnTo>
                    <a:pt x="1190" y="266"/>
                  </a:lnTo>
                  <a:lnTo>
                    <a:pt x="1212" y="234"/>
                  </a:lnTo>
                  <a:lnTo>
                    <a:pt x="1230" y="203"/>
                  </a:lnTo>
                  <a:lnTo>
                    <a:pt x="1245" y="174"/>
                  </a:lnTo>
                  <a:lnTo>
                    <a:pt x="1258" y="147"/>
                  </a:lnTo>
                  <a:lnTo>
                    <a:pt x="1268" y="122"/>
                  </a:lnTo>
                  <a:lnTo>
                    <a:pt x="1276" y="100"/>
                  </a:lnTo>
                  <a:lnTo>
                    <a:pt x="1285" y="68"/>
                  </a:lnTo>
                  <a:lnTo>
                    <a:pt x="1289" y="54"/>
                  </a:lnTo>
                  <a:lnTo>
                    <a:pt x="1290" y="46"/>
                  </a:lnTo>
                  <a:lnTo>
                    <a:pt x="1289" y="36"/>
                  </a:lnTo>
                  <a:lnTo>
                    <a:pt x="1287" y="29"/>
                  </a:lnTo>
                  <a:lnTo>
                    <a:pt x="1283" y="20"/>
                  </a:lnTo>
                  <a:lnTo>
                    <a:pt x="1278" y="14"/>
                  </a:lnTo>
                  <a:lnTo>
                    <a:pt x="1272" y="9"/>
                  </a:lnTo>
                  <a:lnTo>
                    <a:pt x="1265" y="4"/>
                  </a:lnTo>
                  <a:lnTo>
                    <a:pt x="1257" y="1"/>
                  </a:lnTo>
                  <a:lnTo>
                    <a:pt x="1248" y="0"/>
                  </a:lnTo>
                  <a:lnTo>
                    <a:pt x="1239" y="1"/>
                  </a:lnTo>
                  <a:lnTo>
                    <a:pt x="1232" y="3"/>
                  </a:lnTo>
                  <a:lnTo>
                    <a:pt x="1224" y="8"/>
                  </a:lnTo>
                  <a:lnTo>
                    <a:pt x="1218" y="13"/>
                  </a:lnTo>
                  <a:lnTo>
                    <a:pt x="1213" y="19"/>
                  </a:lnTo>
                  <a:lnTo>
                    <a:pt x="1209" y="27"/>
                  </a:lnTo>
                  <a:lnTo>
                    <a:pt x="1206" y="35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5913276" y="0"/>
            <a:ext cx="944724" cy="1162315"/>
            <a:chOff x="-2052736" y="2996952"/>
            <a:chExt cx="3235326" cy="1447800"/>
          </a:xfrm>
        </p:grpSpPr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-1068486" y="2996952"/>
              <a:ext cx="974725" cy="350838"/>
            </a:xfrm>
            <a:custGeom>
              <a:avLst/>
              <a:gdLst/>
              <a:ahLst/>
              <a:cxnLst>
                <a:cxn ang="0">
                  <a:pos x="1585" y="767"/>
                </a:cxn>
                <a:cxn ang="0">
                  <a:pos x="1744" y="554"/>
                </a:cxn>
                <a:cxn ang="0">
                  <a:pos x="1802" y="408"/>
                </a:cxn>
                <a:cxn ang="0">
                  <a:pos x="1796" y="296"/>
                </a:cxn>
                <a:cxn ang="0">
                  <a:pos x="1702" y="238"/>
                </a:cxn>
                <a:cxn ang="0">
                  <a:pos x="1608" y="260"/>
                </a:cxn>
                <a:cxn ang="0">
                  <a:pos x="1477" y="353"/>
                </a:cxn>
                <a:cxn ang="0">
                  <a:pos x="1312" y="533"/>
                </a:cxn>
                <a:cxn ang="0">
                  <a:pos x="1191" y="686"/>
                </a:cxn>
                <a:cxn ang="0">
                  <a:pos x="1175" y="534"/>
                </a:cxn>
                <a:cxn ang="0">
                  <a:pos x="1183" y="285"/>
                </a:cxn>
                <a:cxn ang="0">
                  <a:pos x="1143" y="111"/>
                </a:cxn>
                <a:cxn ang="0">
                  <a:pos x="1079" y="16"/>
                </a:cxn>
                <a:cxn ang="0">
                  <a:pos x="976" y="14"/>
                </a:cxn>
                <a:cxn ang="0">
                  <a:pos x="903" y="86"/>
                </a:cxn>
                <a:cxn ang="0">
                  <a:pos x="856" y="220"/>
                </a:cxn>
                <a:cxn ang="0">
                  <a:pos x="825" y="478"/>
                </a:cxn>
                <a:cxn ang="0">
                  <a:pos x="807" y="616"/>
                </a:cxn>
                <a:cxn ang="0">
                  <a:pos x="700" y="418"/>
                </a:cxn>
                <a:cxn ang="0">
                  <a:pos x="556" y="249"/>
                </a:cxn>
                <a:cxn ang="0">
                  <a:pos x="449" y="177"/>
                </a:cxn>
                <a:cxn ang="0">
                  <a:pos x="350" y="177"/>
                </a:cxn>
                <a:cxn ang="0">
                  <a:pos x="289" y="270"/>
                </a:cxn>
                <a:cxn ang="0">
                  <a:pos x="296" y="379"/>
                </a:cxn>
                <a:cxn ang="0">
                  <a:pos x="374" y="572"/>
                </a:cxn>
                <a:cxn ang="0">
                  <a:pos x="488" y="757"/>
                </a:cxn>
                <a:cxn ang="0">
                  <a:pos x="595" y="925"/>
                </a:cxn>
                <a:cxn ang="0">
                  <a:pos x="455" y="839"/>
                </a:cxn>
                <a:cxn ang="0">
                  <a:pos x="282" y="733"/>
                </a:cxn>
                <a:cxn ang="0">
                  <a:pos x="139" y="692"/>
                </a:cxn>
                <a:cxn ang="0">
                  <a:pos x="44" y="704"/>
                </a:cxn>
                <a:cxn ang="0">
                  <a:pos x="0" y="784"/>
                </a:cxn>
                <a:cxn ang="0">
                  <a:pos x="23" y="871"/>
                </a:cxn>
                <a:cxn ang="0">
                  <a:pos x="100" y="963"/>
                </a:cxn>
                <a:cxn ang="0">
                  <a:pos x="274" y="1093"/>
                </a:cxn>
                <a:cxn ang="0">
                  <a:pos x="447" y="1221"/>
                </a:cxn>
                <a:cxn ang="0">
                  <a:pos x="471" y="1361"/>
                </a:cxn>
                <a:cxn ang="0">
                  <a:pos x="541" y="1485"/>
                </a:cxn>
                <a:cxn ang="0">
                  <a:pos x="642" y="1586"/>
                </a:cxn>
                <a:cxn ang="0">
                  <a:pos x="761" y="1658"/>
                </a:cxn>
                <a:cxn ang="0">
                  <a:pos x="778" y="1760"/>
                </a:cxn>
                <a:cxn ang="0">
                  <a:pos x="797" y="1889"/>
                </a:cxn>
                <a:cxn ang="0">
                  <a:pos x="934" y="1963"/>
                </a:cxn>
                <a:cxn ang="0">
                  <a:pos x="1055" y="1967"/>
                </a:cxn>
                <a:cxn ang="0">
                  <a:pos x="1119" y="1753"/>
                </a:cxn>
                <a:cxn ang="0">
                  <a:pos x="1185" y="1629"/>
                </a:cxn>
                <a:cxn ang="0">
                  <a:pos x="1322" y="1473"/>
                </a:cxn>
                <a:cxn ang="0">
                  <a:pos x="1535" y="1363"/>
                </a:cxn>
                <a:cxn ang="0">
                  <a:pos x="1720" y="1278"/>
                </a:cxn>
                <a:cxn ang="0">
                  <a:pos x="1810" y="1192"/>
                </a:cxn>
                <a:cxn ang="0">
                  <a:pos x="1842" y="1066"/>
                </a:cxn>
                <a:cxn ang="0">
                  <a:pos x="1799" y="967"/>
                </a:cxn>
                <a:cxn ang="0">
                  <a:pos x="1699" y="927"/>
                </a:cxn>
                <a:cxn ang="0">
                  <a:pos x="1562" y="932"/>
                </a:cxn>
                <a:cxn ang="0">
                  <a:pos x="1374" y="987"/>
                </a:cxn>
              </a:cxnLst>
              <a:rect l="0" t="0" r="r" b="b"/>
              <a:pathLst>
                <a:path w="1842" h="1985">
                  <a:moveTo>
                    <a:pt x="1374" y="987"/>
                  </a:moveTo>
                  <a:lnTo>
                    <a:pt x="1408" y="949"/>
                  </a:lnTo>
                  <a:lnTo>
                    <a:pt x="1444" y="913"/>
                  </a:lnTo>
                  <a:lnTo>
                    <a:pt x="1479" y="877"/>
                  </a:lnTo>
                  <a:lnTo>
                    <a:pt x="1514" y="841"/>
                  </a:lnTo>
                  <a:lnTo>
                    <a:pt x="1550" y="805"/>
                  </a:lnTo>
                  <a:lnTo>
                    <a:pt x="1585" y="767"/>
                  </a:lnTo>
                  <a:lnTo>
                    <a:pt x="1619" y="729"/>
                  </a:lnTo>
                  <a:lnTo>
                    <a:pt x="1654" y="691"/>
                  </a:lnTo>
                  <a:lnTo>
                    <a:pt x="1669" y="671"/>
                  </a:lnTo>
                  <a:lnTo>
                    <a:pt x="1687" y="648"/>
                  </a:lnTo>
                  <a:lnTo>
                    <a:pt x="1705" y="619"/>
                  </a:lnTo>
                  <a:lnTo>
                    <a:pt x="1726" y="588"/>
                  </a:lnTo>
                  <a:lnTo>
                    <a:pt x="1744" y="554"/>
                  </a:lnTo>
                  <a:lnTo>
                    <a:pt x="1762" y="518"/>
                  </a:lnTo>
                  <a:lnTo>
                    <a:pt x="1770" y="499"/>
                  </a:lnTo>
                  <a:lnTo>
                    <a:pt x="1779" y="481"/>
                  </a:lnTo>
                  <a:lnTo>
                    <a:pt x="1786" y="462"/>
                  </a:lnTo>
                  <a:lnTo>
                    <a:pt x="1792" y="444"/>
                  </a:lnTo>
                  <a:lnTo>
                    <a:pt x="1797" y="426"/>
                  </a:lnTo>
                  <a:lnTo>
                    <a:pt x="1802" y="408"/>
                  </a:lnTo>
                  <a:lnTo>
                    <a:pt x="1805" y="389"/>
                  </a:lnTo>
                  <a:lnTo>
                    <a:pt x="1807" y="372"/>
                  </a:lnTo>
                  <a:lnTo>
                    <a:pt x="1808" y="355"/>
                  </a:lnTo>
                  <a:lnTo>
                    <a:pt x="1807" y="339"/>
                  </a:lnTo>
                  <a:lnTo>
                    <a:pt x="1805" y="323"/>
                  </a:lnTo>
                  <a:lnTo>
                    <a:pt x="1802" y="310"/>
                  </a:lnTo>
                  <a:lnTo>
                    <a:pt x="1796" y="296"/>
                  </a:lnTo>
                  <a:lnTo>
                    <a:pt x="1789" y="284"/>
                  </a:lnTo>
                  <a:lnTo>
                    <a:pt x="1780" y="272"/>
                  </a:lnTo>
                  <a:lnTo>
                    <a:pt x="1768" y="263"/>
                  </a:lnTo>
                  <a:lnTo>
                    <a:pt x="1755" y="254"/>
                  </a:lnTo>
                  <a:lnTo>
                    <a:pt x="1740" y="247"/>
                  </a:lnTo>
                  <a:lnTo>
                    <a:pt x="1722" y="241"/>
                  </a:lnTo>
                  <a:lnTo>
                    <a:pt x="1702" y="238"/>
                  </a:lnTo>
                  <a:lnTo>
                    <a:pt x="1690" y="237"/>
                  </a:lnTo>
                  <a:lnTo>
                    <a:pt x="1677" y="238"/>
                  </a:lnTo>
                  <a:lnTo>
                    <a:pt x="1663" y="240"/>
                  </a:lnTo>
                  <a:lnTo>
                    <a:pt x="1650" y="244"/>
                  </a:lnTo>
                  <a:lnTo>
                    <a:pt x="1637" y="248"/>
                  </a:lnTo>
                  <a:lnTo>
                    <a:pt x="1622" y="253"/>
                  </a:lnTo>
                  <a:lnTo>
                    <a:pt x="1608" y="260"/>
                  </a:lnTo>
                  <a:lnTo>
                    <a:pt x="1594" y="267"/>
                  </a:lnTo>
                  <a:lnTo>
                    <a:pt x="1580" y="276"/>
                  </a:lnTo>
                  <a:lnTo>
                    <a:pt x="1564" y="284"/>
                  </a:lnTo>
                  <a:lnTo>
                    <a:pt x="1550" y="295"/>
                  </a:lnTo>
                  <a:lnTo>
                    <a:pt x="1535" y="305"/>
                  </a:lnTo>
                  <a:lnTo>
                    <a:pt x="1506" y="329"/>
                  </a:lnTo>
                  <a:lnTo>
                    <a:pt x="1477" y="353"/>
                  </a:lnTo>
                  <a:lnTo>
                    <a:pt x="1449" y="380"/>
                  </a:lnTo>
                  <a:lnTo>
                    <a:pt x="1421" y="406"/>
                  </a:lnTo>
                  <a:lnTo>
                    <a:pt x="1396" y="434"/>
                  </a:lnTo>
                  <a:lnTo>
                    <a:pt x="1371" y="461"/>
                  </a:lnTo>
                  <a:lnTo>
                    <a:pt x="1350" y="486"/>
                  </a:lnTo>
                  <a:lnTo>
                    <a:pt x="1330" y="511"/>
                  </a:lnTo>
                  <a:lnTo>
                    <a:pt x="1312" y="533"/>
                  </a:lnTo>
                  <a:lnTo>
                    <a:pt x="1298" y="552"/>
                  </a:lnTo>
                  <a:lnTo>
                    <a:pt x="1284" y="572"/>
                  </a:lnTo>
                  <a:lnTo>
                    <a:pt x="1267" y="594"/>
                  </a:lnTo>
                  <a:lnTo>
                    <a:pt x="1249" y="616"/>
                  </a:lnTo>
                  <a:lnTo>
                    <a:pt x="1231" y="638"/>
                  </a:lnTo>
                  <a:lnTo>
                    <a:pt x="1211" y="662"/>
                  </a:lnTo>
                  <a:lnTo>
                    <a:pt x="1191" y="686"/>
                  </a:lnTo>
                  <a:lnTo>
                    <a:pt x="1170" y="711"/>
                  </a:lnTo>
                  <a:lnTo>
                    <a:pt x="1150" y="736"/>
                  </a:lnTo>
                  <a:lnTo>
                    <a:pt x="1155" y="696"/>
                  </a:lnTo>
                  <a:lnTo>
                    <a:pt x="1160" y="656"/>
                  </a:lnTo>
                  <a:lnTo>
                    <a:pt x="1165" y="615"/>
                  </a:lnTo>
                  <a:lnTo>
                    <a:pt x="1170" y="575"/>
                  </a:lnTo>
                  <a:lnTo>
                    <a:pt x="1175" y="534"/>
                  </a:lnTo>
                  <a:lnTo>
                    <a:pt x="1180" y="494"/>
                  </a:lnTo>
                  <a:lnTo>
                    <a:pt x="1184" y="452"/>
                  </a:lnTo>
                  <a:lnTo>
                    <a:pt x="1187" y="411"/>
                  </a:lnTo>
                  <a:lnTo>
                    <a:pt x="1188" y="386"/>
                  </a:lnTo>
                  <a:lnTo>
                    <a:pt x="1187" y="356"/>
                  </a:lnTo>
                  <a:lnTo>
                    <a:pt x="1186" y="322"/>
                  </a:lnTo>
                  <a:lnTo>
                    <a:pt x="1183" y="285"/>
                  </a:lnTo>
                  <a:lnTo>
                    <a:pt x="1178" y="246"/>
                  </a:lnTo>
                  <a:lnTo>
                    <a:pt x="1170" y="205"/>
                  </a:lnTo>
                  <a:lnTo>
                    <a:pt x="1166" y="186"/>
                  </a:lnTo>
                  <a:lnTo>
                    <a:pt x="1161" y="166"/>
                  </a:lnTo>
                  <a:lnTo>
                    <a:pt x="1156" y="147"/>
                  </a:lnTo>
                  <a:lnTo>
                    <a:pt x="1150" y="128"/>
                  </a:lnTo>
                  <a:lnTo>
                    <a:pt x="1143" y="111"/>
                  </a:lnTo>
                  <a:lnTo>
                    <a:pt x="1136" y="92"/>
                  </a:lnTo>
                  <a:lnTo>
                    <a:pt x="1128" y="76"/>
                  </a:lnTo>
                  <a:lnTo>
                    <a:pt x="1119" y="62"/>
                  </a:lnTo>
                  <a:lnTo>
                    <a:pt x="1110" y="48"/>
                  </a:lnTo>
                  <a:lnTo>
                    <a:pt x="1100" y="36"/>
                  </a:lnTo>
                  <a:lnTo>
                    <a:pt x="1090" y="24"/>
                  </a:lnTo>
                  <a:lnTo>
                    <a:pt x="1079" y="16"/>
                  </a:lnTo>
                  <a:lnTo>
                    <a:pt x="1066" y="8"/>
                  </a:lnTo>
                  <a:lnTo>
                    <a:pt x="1053" y="3"/>
                  </a:lnTo>
                  <a:lnTo>
                    <a:pt x="1040" y="1"/>
                  </a:lnTo>
                  <a:lnTo>
                    <a:pt x="1025" y="0"/>
                  </a:lnTo>
                  <a:lnTo>
                    <a:pt x="1009" y="2"/>
                  </a:lnTo>
                  <a:lnTo>
                    <a:pt x="993" y="6"/>
                  </a:lnTo>
                  <a:lnTo>
                    <a:pt x="976" y="14"/>
                  </a:lnTo>
                  <a:lnTo>
                    <a:pt x="957" y="23"/>
                  </a:lnTo>
                  <a:lnTo>
                    <a:pt x="947" y="31"/>
                  </a:lnTo>
                  <a:lnTo>
                    <a:pt x="938" y="39"/>
                  </a:lnTo>
                  <a:lnTo>
                    <a:pt x="929" y="50"/>
                  </a:lnTo>
                  <a:lnTo>
                    <a:pt x="919" y="61"/>
                  </a:lnTo>
                  <a:lnTo>
                    <a:pt x="911" y="73"/>
                  </a:lnTo>
                  <a:lnTo>
                    <a:pt x="903" y="86"/>
                  </a:lnTo>
                  <a:lnTo>
                    <a:pt x="896" y="101"/>
                  </a:lnTo>
                  <a:lnTo>
                    <a:pt x="889" y="116"/>
                  </a:lnTo>
                  <a:lnTo>
                    <a:pt x="883" y="132"/>
                  </a:lnTo>
                  <a:lnTo>
                    <a:pt x="877" y="148"/>
                  </a:lnTo>
                  <a:lnTo>
                    <a:pt x="870" y="166"/>
                  </a:lnTo>
                  <a:lnTo>
                    <a:pt x="865" y="183"/>
                  </a:lnTo>
                  <a:lnTo>
                    <a:pt x="856" y="220"/>
                  </a:lnTo>
                  <a:lnTo>
                    <a:pt x="848" y="258"/>
                  </a:lnTo>
                  <a:lnTo>
                    <a:pt x="841" y="298"/>
                  </a:lnTo>
                  <a:lnTo>
                    <a:pt x="836" y="336"/>
                  </a:lnTo>
                  <a:lnTo>
                    <a:pt x="832" y="375"/>
                  </a:lnTo>
                  <a:lnTo>
                    <a:pt x="829" y="411"/>
                  </a:lnTo>
                  <a:lnTo>
                    <a:pt x="826" y="446"/>
                  </a:lnTo>
                  <a:lnTo>
                    <a:pt x="825" y="478"/>
                  </a:lnTo>
                  <a:lnTo>
                    <a:pt x="825" y="506"/>
                  </a:lnTo>
                  <a:lnTo>
                    <a:pt x="825" y="531"/>
                  </a:lnTo>
                  <a:lnTo>
                    <a:pt x="825" y="557"/>
                  </a:lnTo>
                  <a:lnTo>
                    <a:pt x="824" y="584"/>
                  </a:lnTo>
                  <a:lnTo>
                    <a:pt x="824" y="613"/>
                  </a:lnTo>
                  <a:lnTo>
                    <a:pt x="821" y="645"/>
                  </a:lnTo>
                  <a:lnTo>
                    <a:pt x="807" y="616"/>
                  </a:lnTo>
                  <a:lnTo>
                    <a:pt x="793" y="587"/>
                  </a:lnTo>
                  <a:lnTo>
                    <a:pt x="778" y="560"/>
                  </a:lnTo>
                  <a:lnTo>
                    <a:pt x="763" y="531"/>
                  </a:lnTo>
                  <a:lnTo>
                    <a:pt x="748" y="503"/>
                  </a:lnTo>
                  <a:lnTo>
                    <a:pt x="733" y="475"/>
                  </a:lnTo>
                  <a:lnTo>
                    <a:pt x="716" y="447"/>
                  </a:lnTo>
                  <a:lnTo>
                    <a:pt x="700" y="418"/>
                  </a:lnTo>
                  <a:lnTo>
                    <a:pt x="687" y="398"/>
                  </a:lnTo>
                  <a:lnTo>
                    <a:pt x="669" y="375"/>
                  </a:lnTo>
                  <a:lnTo>
                    <a:pt x="649" y="348"/>
                  </a:lnTo>
                  <a:lnTo>
                    <a:pt x="626" y="319"/>
                  </a:lnTo>
                  <a:lnTo>
                    <a:pt x="599" y="290"/>
                  </a:lnTo>
                  <a:lnTo>
                    <a:pt x="570" y="263"/>
                  </a:lnTo>
                  <a:lnTo>
                    <a:pt x="556" y="249"/>
                  </a:lnTo>
                  <a:lnTo>
                    <a:pt x="541" y="236"/>
                  </a:lnTo>
                  <a:lnTo>
                    <a:pt x="526" y="223"/>
                  </a:lnTo>
                  <a:lnTo>
                    <a:pt x="510" y="212"/>
                  </a:lnTo>
                  <a:lnTo>
                    <a:pt x="495" y="202"/>
                  </a:lnTo>
                  <a:lnTo>
                    <a:pt x="480" y="193"/>
                  </a:lnTo>
                  <a:lnTo>
                    <a:pt x="464" y="184"/>
                  </a:lnTo>
                  <a:lnTo>
                    <a:pt x="449" y="177"/>
                  </a:lnTo>
                  <a:lnTo>
                    <a:pt x="434" y="171"/>
                  </a:lnTo>
                  <a:lnTo>
                    <a:pt x="418" y="168"/>
                  </a:lnTo>
                  <a:lnTo>
                    <a:pt x="404" y="166"/>
                  </a:lnTo>
                  <a:lnTo>
                    <a:pt x="390" y="165"/>
                  </a:lnTo>
                  <a:lnTo>
                    <a:pt x="376" y="167"/>
                  </a:lnTo>
                  <a:lnTo>
                    <a:pt x="362" y="170"/>
                  </a:lnTo>
                  <a:lnTo>
                    <a:pt x="350" y="177"/>
                  </a:lnTo>
                  <a:lnTo>
                    <a:pt x="338" y="185"/>
                  </a:lnTo>
                  <a:lnTo>
                    <a:pt x="326" y="196"/>
                  </a:lnTo>
                  <a:lnTo>
                    <a:pt x="315" y="210"/>
                  </a:lnTo>
                  <a:lnTo>
                    <a:pt x="305" y="227"/>
                  </a:lnTo>
                  <a:lnTo>
                    <a:pt x="296" y="246"/>
                  </a:lnTo>
                  <a:lnTo>
                    <a:pt x="292" y="257"/>
                  </a:lnTo>
                  <a:lnTo>
                    <a:pt x="289" y="270"/>
                  </a:lnTo>
                  <a:lnTo>
                    <a:pt x="287" y="284"/>
                  </a:lnTo>
                  <a:lnTo>
                    <a:pt x="287" y="299"/>
                  </a:lnTo>
                  <a:lnTo>
                    <a:pt x="287" y="314"/>
                  </a:lnTo>
                  <a:lnTo>
                    <a:pt x="288" y="329"/>
                  </a:lnTo>
                  <a:lnTo>
                    <a:pt x="290" y="346"/>
                  </a:lnTo>
                  <a:lnTo>
                    <a:pt x="293" y="362"/>
                  </a:lnTo>
                  <a:lnTo>
                    <a:pt x="296" y="379"/>
                  </a:lnTo>
                  <a:lnTo>
                    <a:pt x="301" y="396"/>
                  </a:lnTo>
                  <a:lnTo>
                    <a:pt x="306" y="414"/>
                  </a:lnTo>
                  <a:lnTo>
                    <a:pt x="311" y="431"/>
                  </a:lnTo>
                  <a:lnTo>
                    <a:pt x="325" y="467"/>
                  </a:lnTo>
                  <a:lnTo>
                    <a:pt x="340" y="502"/>
                  </a:lnTo>
                  <a:lnTo>
                    <a:pt x="356" y="538"/>
                  </a:lnTo>
                  <a:lnTo>
                    <a:pt x="374" y="572"/>
                  </a:lnTo>
                  <a:lnTo>
                    <a:pt x="392" y="607"/>
                  </a:lnTo>
                  <a:lnTo>
                    <a:pt x="410" y="637"/>
                  </a:lnTo>
                  <a:lnTo>
                    <a:pt x="428" y="667"/>
                  </a:lnTo>
                  <a:lnTo>
                    <a:pt x="445" y="694"/>
                  </a:lnTo>
                  <a:lnTo>
                    <a:pt x="460" y="717"/>
                  </a:lnTo>
                  <a:lnTo>
                    <a:pt x="475" y="737"/>
                  </a:lnTo>
                  <a:lnTo>
                    <a:pt x="488" y="757"/>
                  </a:lnTo>
                  <a:lnTo>
                    <a:pt x="502" y="777"/>
                  </a:lnTo>
                  <a:lnTo>
                    <a:pt x="516" y="799"/>
                  </a:lnTo>
                  <a:lnTo>
                    <a:pt x="532" y="823"/>
                  </a:lnTo>
                  <a:lnTo>
                    <a:pt x="547" y="848"/>
                  </a:lnTo>
                  <a:lnTo>
                    <a:pt x="562" y="874"/>
                  </a:lnTo>
                  <a:lnTo>
                    <a:pt x="579" y="899"/>
                  </a:lnTo>
                  <a:lnTo>
                    <a:pt x="595" y="925"/>
                  </a:lnTo>
                  <a:lnTo>
                    <a:pt x="589" y="930"/>
                  </a:lnTo>
                  <a:lnTo>
                    <a:pt x="584" y="937"/>
                  </a:lnTo>
                  <a:lnTo>
                    <a:pt x="558" y="916"/>
                  </a:lnTo>
                  <a:lnTo>
                    <a:pt x="533" y="897"/>
                  </a:lnTo>
                  <a:lnTo>
                    <a:pt x="507" y="877"/>
                  </a:lnTo>
                  <a:lnTo>
                    <a:pt x="481" y="858"/>
                  </a:lnTo>
                  <a:lnTo>
                    <a:pt x="455" y="839"/>
                  </a:lnTo>
                  <a:lnTo>
                    <a:pt x="429" y="819"/>
                  </a:lnTo>
                  <a:lnTo>
                    <a:pt x="402" y="800"/>
                  </a:lnTo>
                  <a:lnTo>
                    <a:pt x="375" y="781"/>
                  </a:lnTo>
                  <a:lnTo>
                    <a:pt x="357" y="770"/>
                  </a:lnTo>
                  <a:lnTo>
                    <a:pt x="335" y="759"/>
                  </a:lnTo>
                  <a:lnTo>
                    <a:pt x="309" y="746"/>
                  </a:lnTo>
                  <a:lnTo>
                    <a:pt x="282" y="733"/>
                  </a:lnTo>
                  <a:lnTo>
                    <a:pt x="251" y="720"/>
                  </a:lnTo>
                  <a:lnTo>
                    <a:pt x="218" y="710"/>
                  </a:lnTo>
                  <a:lnTo>
                    <a:pt x="203" y="704"/>
                  </a:lnTo>
                  <a:lnTo>
                    <a:pt x="187" y="700"/>
                  </a:lnTo>
                  <a:lnTo>
                    <a:pt x="170" y="697"/>
                  </a:lnTo>
                  <a:lnTo>
                    <a:pt x="154" y="694"/>
                  </a:lnTo>
                  <a:lnTo>
                    <a:pt x="139" y="692"/>
                  </a:lnTo>
                  <a:lnTo>
                    <a:pt x="124" y="691"/>
                  </a:lnTo>
                  <a:lnTo>
                    <a:pt x="108" y="690"/>
                  </a:lnTo>
                  <a:lnTo>
                    <a:pt x="94" y="691"/>
                  </a:lnTo>
                  <a:lnTo>
                    <a:pt x="81" y="692"/>
                  </a:lnTo>
                  <a:lnTo>
                    <a:pt x="67" y="695"/>
                  </a:lnTo>
                  <a:lnTo>
                    <a:pt x="55" y="699"/>
                  </a:lnTo>
                  <a:lnTo>
                    <a:pt x="44" y="704"/>
                  </a:lnTo>
                  <a:lnTo>
                    <a:pt x="34" y="711"/>
                  </a:lnTo>
                  <a:lnTo>
                    <a:pt x="25" y="719"/>
                  </a:lnTo>
                  <a:lnTo>
                    <a:pt x="16" y="729"/>
                  </a:lnTo>
                  <a:lnTo>
                    <a:pt x="10" y="740"/>
                  </a:lnTo>
                  <a:lnTo>
                    <a:pt x="5" y="752"/>
                  </a:lnTo>
                  <a:lnTo>
                    <a:pt x="2" y="767"/>
                  </a:lnTo>
                  <a:lnTo>
                    <a:pt x="0" y="784"/>
                  </a:lnTo>
                  <a:lnTo>
                    <a:pt x="0" y="802"/>
                  </a:lnTo>
                  <a:lnTo>
                    <a:pt x="1" y="814"/>
                  </a:lnTo>
                  <a:lnTo>
                    <a:pt x="3" y="825"/>
                  </a:lnTo>
                  <a:lnTo>
                    <a:pt x="6" y="836"/>
                  </a:lnTo>
                  <a:lnTo>
                    <a:pt x="11" y="847"/>
                  </a:lnTo>
                  <a:lnTo>
                    <a:pt x="16" y="859"/>
                  </a:lnTo>
                  <a:lnTo>
                    <a:pt x="23" y="871"/>
                  </a:lnTo>
                  <a:lnTo>
                    <a:pt x="30" y="882"/>
                  </a:lnTo>
                  <a:lnTo>
                    <a:pt x="38" y="894"/>
                  </a:lnTo>
                  <a:lnTo>
                    <a:pt x="47" y="906"/>
                  </a:lnTo>
                  <a:lnTo>
                    <a:pt x="56" y="917"/>
                  </a:lnTo>
                  <a:lnTo>
                    <a:pt x="66" y="929"/>
                  </a:lnTo>
                  <a:lnTo>
                    <a:pt x="78" y="941"/>
                  </a:lnTo>
                  <a:lnTo>
                    <a:pt x="100" y="963"/>
                  </a:lnTo>
                  <a:lnTo>
                    <a:pt x="125" y="985"/>
                  </a:lnTo>
                  <a:lnTo>
                    <a:pt x="150" y="1007"/>
                  </a:lnTo>
                  <a:lnTo>
                    <a:pt x="176" y="1027"/>
                  </a:lnTo>
                  <a:lnTo>
                    <a:pt x="202" y="1046"/>
                  </a:lnTo>
                  <a:lnTo>
                    <a:pt x="227" y="1063"/>
                  </a:lnTo>
                  <a:lnTo>
                    <a:pt x="251" y="1079"/>
                  </a:lnTo>
                  <a:lnTo>
                    <a:pt x="274" y="1093"/>
                  </a:lnTo>
                  <a:lnTo>
                    <a:pt x="294" y="1106"/>
                  </a:lnTo>
                  <a:lnTo>
                    <a:pt x="312" y="1115"/>
                  </a:lnTo>
                  <a:lnTo>
                    <a:pt x="343" y="1132"/>
                  </a:lnTo>
                  <a:lnTo>
                    <a:pt x="376" y="1154"/>
                  </a:lnTo>
                  <a:lnTo>
                    <a:pt x="411" y="1176"/>
                  </a:lnTo>
                  <a:lnTo>
                    <a:pt x="448" y="1199"/>
                  </a:lnTo>
                  <a:lnTo>
                    <a:pt x="447" y="1221"/>
                  </a:lnTo>
                  <a:lnTo>
                    <a:pt x="448" y="1242"/>
                  </a:lnTo>
                  <a:lnTo>
                    <a:pt x="449" y="1262"/>
                  </a:lnTo>
                  <a:lnTo>
                    <a:pt x="452" y="1282"/>
                  </a:lnTo>
                  <a:lnTo>
                    <a:pt x="455" y="1303"/>
                  </a:lnTo>
                  <a:lnTo>
                    <a:pt x="459" y="1323"/>
                  </a:lnTo>
                  <a:lnTo>
                    <a:pt x="465" y="1342"/>
                  </a:lnTo>
                  <a:lnTo>
                    <a:pt x="471" y="1361"/>
                  </a:lnTo>
                  <a:lnTo>
                    <a:pt x="480" y="1379"/>
                  </a:lnTo>
                  <a:lnTo>
                    <a:pt x="488" y="1398"/>
                  </a:lnTo>
                  <a:lnTo>
                    <a:pt x="497" y="1417"/>
                  </a:lnTo>
                  <a:lnTo>
                    <a:pt x="507" y="1434"/>
                  </a:lnTo>
                  <a:lnTo>
                    <a:pt x="517" y="1452"/>
                  </a:lnTo>
                  <a:lnTo>
                    <a:pt x="529" y="1468"/>
                  </a:lnTo>
                  <a:lnTo>
                    <a:pt x="541" y="1485"/>
                  </a:lnTo>
                  <a:lnTo>
                    <a:pt x="554" y="1501"/>
                  </a:lnTo>
                  <a:lnTo>
                    <a:pt x="567" y="1516"/>
                  </a:lnTo>
                  <a:lnTo>
                    <a:pt x="581" y="1530"/>
                  </a:lnTo>
                  <a:lnTo>
                    <a:pt x="596" y="1545"/>
                  </a:lnTo>
                  <a:lnTo>
                    <a:pt x="610" y="1559"/>
                  </a:lnTo>
                  <a:lnTo>
                    <a:pt x="626" y="1573"/>
                  </a:lnTo>
                  <a:lnTo>
                    <a:pt x="642" y="1586"/>
                  </a:lnTo>
                  <a:lnTo>
                    <a:pt x="658" y="1597"/>
                  </a:lnTo>
                  <a:lnTo>
                    <a:pt x="675" y="1609"/>
                  </a:lnTo>
                  <a:lnTo>
                    <a:pt x="692" y="1621"/>
                  </a:lnTo>
                  <a:lnTo>
                    <a:pt x="708" y="1630"/>
                  </a:lnTo>
                  <a:lnTo>
                    <a:pt x="727" y="1641"/>
                  </a:lnTo>
                  <a:lnTo>
                    <a:pt x="744" y="1650"/>
                  </a:lnTo>
                  <a:lnTo>
                    <a:pt x="761" y="1658"/>
                  </a:lnTo>
                  <a:lnTo>
                    <a:pt x="780" y="1666"/>
                  </a:lnTo>
                  <a:lnTo>
                    <a:pt x="797" y="1673"/>
                  </a:lnTo>
                  <a:lnTo>
                    <a:pt x="815" y="1679"/>
                  </a:lnTo>
                  <a:lnTo>
                    <a:pt x="804" y="1699"/>
                  </a:lnTo>
                  <a:lnTo>
                    <a:pt x="795" y="1719"/>
                  </a:lnTo>
                  <a:lnTo>
                    <a:pt x="786" y="1739"/>
                  </a:lnTo>
                  <a:lnTo>
                    <a:pt x="778" y="1760"/>
                  </a:lnTo>
                  <a:lnTo>
                    <a:pt x="770" y="1782"/>
                  </a:lnTo>
                  <a:lnTo>
                    <a:pt x="764" y="1803"/>
                  </a:lnTo>
                  <a:lnTo>
                    <a:pt x="759" y="1825"/>
                  </a:lnTo>
                  <a:lnTo>
                    <a:pt x="756" y="1848"/>
                  </a:lnTo>
                  <a:lnTo>
                    <a:pt x="767" y="1861"/>
                  </a:lnTo>
                  <a:lnTo>
                    <a:pt x="782" y="1876"/>
                  </a:lnTo>
                  <a:lnTo>
                    <a:pt x="797" y="1889"/>
                  </a:lnTo>
                  <a:lnTo>
                    <a:pt x="813" y="1902"/>
                  </a:lnTo>
                  <a:lnTo>
                    <a:pt x="832" y="1915"/>
                  </a:lnTo>
                  <a:lnTo>
                    <a:pt x="851" y="1925"/>
                  </a:lnTo>
                  <a:lnTo>
                    <a:pt x="871" y="1936"/>
                  </a:lnTo>
                  <a:lnTo>
                    <a:pt x="892" y="1946"/>
                  </a:lnTo>
                  <a:lnTo>
                    <a:pt x="912" y="1955"/>
                  </a:lnTo>
                  <a:lnTo>
                    <a:pt x="934" y="1963"/>
                  </a:lnTo>
                  <a:lnTo>
                    <a:pt x="954" y="1969"/>
                  </a:lnTo>
                  <a:lnTo>
                    <a:pt x="975" y="1974"/>
                  </a:lnTo>
                  <a:lnTo>
                    <a:pt x="994" y="1980"/>
                  </a:lnTo>
                  <a:lnTo>
                    <a:pt x="1012" y="1982"/>
                  </a:lnTo>
                  <a:lnTo>
                    <a:pt x="1030" y="1984"/>
                  </a:lnTo>
                  <a:lnTo>
                    <a:pt x="1045" y="1985"/>
                  </a:lnTo>
                  <a:lnTo>
                    <a:pt x="1055" y="1967"/>
                  </a:lnTo>
                  <a:lnTo>
                    <a:pt x="1063" y="1948"/>
                  </a:lnTo>
                  <a:lnTo>
                    <a:pt x="1070" y="1930"/>
                  </a:lnTo>
                  <a:lnTo>
                    <a:pt x="1078" y="1910"/>
                  </a:lnTo>
                  <a:lnTo>
                    <a:pt x="1089" y="1871"/>
                  </a:lnTo>
                  <a:lnTo>
                    <a:pt x="1099" y="1831"/>
                  </a:lnTo>
                  <a:lnTo>
                    <a:pt x="1108" y="1791"/>
                  </a:lnTo>
                  <a:lnTo>
                    <a:pt x="1119" y="1753"/>
                  </a:lnTo>
                  <a:lnTo>
                    <a:pt x="1126" y="1734"/>
                  </a:lnTo>
                  <a:lnTo>
                    <a:pt x="1133" y="1716"/>
                  </a:lnTo>
                  <a:lnTo>
                    <a:pt x="1141" y="1698"/>
                  </a:lnTo>
                  <a:lnTo>
                    <a:pt x="1150" y="1681"/>
                  </a:lnTo>
                  <a:lnTo>
                    <a:pt x="1161" y="1662"/>
                  </a:lnTo>
                  <a:lnTo>
                    <a:pt x="1172" y="1645"/>
                  </a:lnTo>
                  <a:lnTo>
                    <a:pt x="1185" y="1629"/>
                  </a:lnTo>
                  <a:lnTo>
                    <a:pt x="1197" y="1613"/>
                  </a:lnTo>
                  <a:lnTo>
                    <a:pt x="1222" y="1586"/>
                  </a:lnTo>
                  <a:lnTo>
                    <a:pt x="1249" y="1559"/>
                  </a:lnTo>
                  <a:lnTo>
                    <a:pt x="1275" y="1531"/>
                  </a:lnTo>
                  <a:lnTo>
                    <a:pt x="1299" y="1504"/>
                  </a:lnTo>
                  <a:lnTo>
                    <a:pt x="1311" y="1489"/>
                  </a:lnTo>
                  <a:lnTo>
                    <a:pt x="1322" y="1473"/>
                  </a:lnTo>
                  <a:lnTo>
                    <a:pt x="1334" y="1456"/>
                  </a:lnTo>
                  <a:lnTo>
                    <a:pt x="1344" y="1438"/>
                  </a:lnTo>
                  <a:lnTo>
                    <a:pt x="1380" y="1422"/>
                  </a:lnTo>
                  <a:lnTo>
                    <a:pt x="1416" y="1407"/>
                  </a:lnTo>
                  <a:lnTo>
                    <a:pt x="1455" y="1392"/>
                  </a:lnTo>
                  <a:lnTo>
                    <a:pt x="1495" y="1377"/>
                  </a:lnTo>
                  <a:lnTo>
                    <a:pt x="1535" y="1363"/>
                  </a:lnTo>
                  <a:lnTo>
                    <a:pt x="1575" y="1348"/>
                  </a:lnTo>
                  <a:lnTo>
                    <a:pt x="1613" y="1332"/>
                  </a:lnTo>
                  <a:lnTo>
                    <a:pt x="1651" y="1315"/>
                  </a:lnTo>
                  <a:lnTo>
                    <a:pt x="1669" y="1307"/>
                  </a:lnTo>
                  <a:lnTo>
                    <a:pt x="1687" y="1297"/>
                  </a:lnTo>
                  <a:lnTo>
                    <a:pt x="1704" y="1288"/>
                  </a:lnTo>
                  <a:lnTo>
                    <a:pt x="1720" y="1278"/>
                  </a:lnTo>
                  <a:lnTo>
                    <a:pt x="1736" y="1268"/>
                  </a:lnTo>
                  <a:lnTo>
                    <a:pt x="1751" y="1257"/>
                  </a:lnTo>
                  <a:lnTo>
                    <a:pt x="1764" y="1245"/>
                  </a:lnTo>
                  <a:lnTo>
                    <a:pt x="1778" y="1232"/>
                  </a:lnTo>
                  <a:lnTo>
                    <a:pt x="1790" y="1220"/>
                  </a:lnTo>
                  <a:lnTo>
                    <a:pt x="1801" y="1206"/>
                  </a:lnTo>
                  <a:lnTo>
                    <a:pt x="1810" y="1192"/>
                  </a:lnTo>
                  <a:lnTo>
                    <a:pt x="1819" y="1176"/>
                  </a:lnTo>
                  <a:lnTo>
                    <a:pt x="1827" y="1160"/>
                  </a:lnTo>
                  <a:lnTo>
                    <a:pt x="1833" y="1144"/>
                  </a:lnTo>
                  <a:lnTo>
                    <a:pt x="1837" y="1126"/>
                  </a:lnTo>
                  <a:lnTo>
                    <a:pt x="1840" y="1107"/>
                  </a:lnTo>
                  <a:lnTo>
                    <a:pt x="1842" y="1087"/>
                  </a:lnTo>
                  <a:lnTo>
                    <a:pt x="1842" y="1066"/>
                  </a:lnTo>
                  <a:lnTo>
                    <a:pt x="1840" y="1048"/>
                  </a:lnTo>
                  <a:lnTo>
                    <a:pt x="1837" y="1032"/>
                  </a:lnTo>
                  <a:lnTo>
                    <a:pt x="1833" y="1016"/>
                  </a:lnTo>
                  <a:lnTo>
                    <a:pt x="1827" y="1002"/>
                  </a:lnTo>
                  <a:lnTo>
                    <a:pt x="1818" y="990"/>
                  </a:lnTo>
                  <a:lnTo>
                    <a:pt x="1809" y="978"/>
                  </a:lnTo>
                  <a:lnTo>
                    <a:pt x="1799" y="967"/>
                  </a:lnTo>
                  <a:lnTo>
                    <a:pt x="1788" y="959"/>
                  </a:lnTo>
                  <a:lnTo>
                    <a:pt x="1776" y="950"/>
                  </a:lnTo>
                  <a:lnTo>
                    <a:pt x="1762" y="944"/>
                  </a:lnTo>
                  <a:lnTo>
                    <a:pt x="1748" y="938"/>
                  </a:lnTo>
                  <a:lnTo>
                    <a:pt x="1732" y="933"/>
                  </a:lnTo>
                  <a:lnTo>
                    <a:pt x="1715" y="929"/>
                  </a:lnTo>
                  <a:lnTo>
                    <a:pt x="1699" y="927"/>
                  </a:lnTo>
                  <a:lnTo>
                    <a:pt x="1681" y="925"/>
                  </a:lnTo>
                  <a:lnTo>
                    <a:pt x="1662" y="924"/>
                  </a:lnTo>
                  <a:lnTo>
                    <a:pt x="1643" y="924"/>
                  </a:lnTo>
                  <a:lnTo>
                    <a:pt x="1623" y="925"/>
                  </a:lnTo>
                  <a:lnTo>
                    <a:pt x="1604" y="926"/>
                  </a:lnTo>
                  <a:lnTo>
                    <a:pt x="1584" y="929"/>
                  </a:lnTo>
                  <a:lnTo>
                    <a:pt x="1562" y="932"/>
                  </a:lnTo>
                  <a:lnTo>
                    <a:pt x="1542" y="935"/>
                  </a:lnTo>
                  <a:lnTo>
                    <a:pt x="1520" y="940"/>
                  </a:lnTo>
                  <a:lnTo>
                    <a:pt x="1499" y="945"/>
                  </a:lnTo>
                  <a:lnTo>
                    <a:pt x="1478" y="950"/>
                  </a:lnTo>
                  <a:lnTo>
                    <a:pt x="1457" y="957"/>
                  </a:lnTo>
                  <a:lnTo>
                    <a:pt x="1414" y="971"/>
                  </a:lnTo>
                  <a:lnTo>
                    <a:pt x="1374" y="987"/>
                  </a:lnTo>
                  <a:close/>
                </a:path>
              </a:pathLst>
            </a:custGeom>
            <a:solidFill>
              <a:srgbClr val="EFCB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-646211" y="3150940"/>
              <a:ext cx="276225" cy="101600"/>
            </a:xfrm>
            <a:custGeom>
              <a:avLst/>
              <a:gdLst/>
              <a:ahLst/>
              <a:cxnLst>
                <a:cxn ang="0">
                  <a:pos x="80" y="166"/>
                </a:cxn>
                <a:cxn ang="0">
                  <a:pos x="48" y="216"/>
                </a:cxn>
                <a:cxn ang="0">
                  <a:pos x="24" y="269"/>
                </a:cxn>
                <a:cxn ang="0">
                  <a:pos x="8" y="323"/>
                </a:cxn>
                <a:cxn ang="0">
                  <a:pos x="2" y="364"/>
                </a:cxn>
                <a:cxn ang="0">
                  <a:pos x="0" y="391"/>
                </a:cxn>
                <a:cxn ang="0">
                  <a:pos x="1" y="418"/>
                </a:cxn>
                <a:cxn ang="0">
                  <a:pos x="3" y="444"/>
                </a:cxn>
                <a:cxn ang="0">
                  <a:pos x="8" y="471"/>
                </a:cxn>
                <a:cxn ang="0">
                  <a:pos x="15" y="498"/>
                </a:cxn>
                <a:cxn ang="0">
                  <a:pos x="23" y="522"/>
                </a:cxn>
                <a:cxn ang="0">
                  <a:pos x="35" y="548"/>
                </a:cxn>
                <a:cxn ang="0">
                  <a:pos x="45" y="565"/>
                </a:cxn>
                <a:cxn ang="0">
                  <a:pos x="54" y="571"/>
                </a:cxn>
                <a:cxn ang="0">
                  <a:pos x="65" y="574"/>
                </a:cxn>
                <a:cxn ang="0">
                  <a:pos x="76" y="573"/>
                </a:cxn>
                <a:cxn ang="0">
                  <a:pos x="87" y="567"/>
                </a:cxn>
                <a:cxn ang="0">
                  <a:pos x="93" y="557"/>
                </a:cxn>
                <a:cxn ang="0">
                  <a:pos x="96" y="546"/>
                </a:cxn>
                <a:cxn ang="0">
                  <a:pos x="95" y="534"/>
                </a:cxn>
                <a:cxn ang="0">
                  <a:pos x="82" y="508"/>
                </a:cxn>
                <a:cxn ang="0">
                  <a:pos x="67" y="467"/>
                </a:cxn>
                <a:cxn ang="0">
                  <a:pos x="60" y="423"/>
                </a:cxn>
                <a:cxn ang="0">
                  <a:pos x="59" y="378"/>
                </a:cxn>
                <a:cxn ang="0">
                  <a:pos x="66" y="333"/>
                </a:cxn>
                <a:cxn ang="0">
                  <a:pos x="80" y="288"/>
                </a:cxn>
                <a:cxn ang="0">
                  <a:pos x="100" y="244"/>
                </a:cxn>
                <a:cxn ang="0">
                  <a:pos x="128" y="202"/>
                </a:cxn>
                <a:cxn ang="0">
                  <a:pos x="157" y="166"/>
                </a:cxn>
                <a:cxn ang="0">
                  <a:pos x="189" y="136"/>
                </a:cxn>
                <a:cxn ang="0">
                  <a:pos x="224" y="109"/>
                </a:cxn>
                <a:cxn ang="0">
                  <a:pos x="265" y="87"/>
                </a:cxn>
                <a:cxn ang="0">
                  <a:pos x="309" y="71"/>
                </a:cxn>
                <a:cxn ang="0">
                  <a:pos x="345" y="63"/>
                </a:cxn>
                <a:cxn ang="0">
                  <a:pos x="368" y="61"/>
                </a:cxn>
                <a:cxn ang="0">
                  <a:pos x="394" y="61"/>
                </a:cxn>
                <a:cxn ang="0">
                  <a:pos x="418" y="63"/>
                </a:cxn>
                <a:cxn ang="0">
                  <a:pos x="444" y="69"/>
                </a:cxn>
                <a:cxn ang="0">
                  <a:pos x="470" y="77"/>
                </a:cxn>
                <a:cxn ang="0">
                  <a:pos x="489" y="84"/>
                </a:cxn>
                <a:cxn ang="0">
                  <a:pos x="500" y="84"/>
                </a:cxn>
                <a:cxn ang="0">
                  <a:pos x="511" y="79"/>
                </a:cxn>
                <a:cxn ang="0">
                  <a:pos x="518" y="71"/>
                </a:cxn>
                <a:cxn ang="0">
                  <a:pos x="523" y="59"/>
                </a:cxn>
                <a:cxn ang="0">
                  <a:pos x="523" y="47"/>
                </a:cxn>
                <a:cxn ang="0">
                  <a:pos x="518" y="37"/>
                </a:cxn>
                <a:cxn ang="0">
                  <a:pos x="511" y="28"/>
                </a:cxn>
                <a:cxn ang="0">
                  <a:pos x="493" y="21"/>
                </a:cxn>
                <a:cxn ang="0">
                  <a:pos x="466" y="11"/>
                </a:cxn>
                <a:cxn ang="0">
                  <a:pos x="440" y="5"/>
                </a:cxn>
                <a:cxn ang="0">
                  <a:pos x="412" y="2"/>
                </a:cxn>
                <a:cxn ang="0">
                  <a:pos x="386" y="0"/>
                </a:cxn>
                <a:cxn ang="0">
                  <a:pos x="358" y="1"/>
                </a:cxn>
                <a:cxn ang="0">
                  <a:pos x="332" y="4"/>
                </a:cxn>
                <a:cxn ang="0">
                  <a:pos x="304" y="9"/>
                </a:cxn>
                <a:cxn ang="0">
                  <a:pos x="278" y="17"/>
                </a:cxn>
                <a:cxn ang="0">
                  <a:pos x="252" y="26"/>
                </a:cxn>
                <a:cxn ang="0">
                  <a:pos x="213" y="44"/>
                </a:cxn>
                <a:cxn ang="0">
                  <a:pos x="176" y="68"/>
                </a:cxn>
                <a:cxn ang="0">
                  <a:pos x="153" y="87"/>
                </a:cxn>
                <a:cxn ang="0">
                  <a:pos x="131" y="107"/>
                </a:cxn>
                <a:cxn ang="0">
                  <a:pos x="109" y="129"/>
                </a:cxn>
              </a:cxnLst>
              <a:rect l="0" t="0" r="r" b="b"/>
              <a:pathLst>
                <a:path w="523" h="574">
                  <a:moveTo>
                    <a:pt x="99" y="141"/>
                  </a:moveTo>
                  <a:lnTo>
                    <a:pt x="80" y="166"/>
                  </a:lnTo>
                  <a:lnTo>
                    <a:pt x="63" y="190"/>
                  </a:lnTo>
                  <a:lnTo>
                    <a:pt x="48" y="216"/>
                  </a:lnTo>
                  <a:lnTo>
                    <a:pt x="35" y="242"/>
                  </a:lnTo>
                  <a:lnTo>
                    <a:pt x="24" y="269"/>
                  </a:lnTo>
                  <a:lnTo>
                    <a:pt x="15" y="295"/>
                  </a:lnTo>
                  <a:lnTo>
                    <a:pt x="8" y="323"/>
                  </a:lnTo>
                  <a:lnTo>
                    <a:pt x="4" y="350"/>
                  </a:lnTo>
                  <a:lnTo>
                    <a:pt x="2" y="364"/>
                  </a:lnTo>
                  <a:lnTo>
                    <a:pt x="1" y="377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" y="418"/>
                  </a:lnTo>
                  <a:lnTo>
                    <a:pt x="2" y="432"/>
                  </a:lnTo>
                  <a:lnTo>
                    <a:pt x="3" y="444"/>
                  </a:lnTo>
                  <a:lnTo>
                    <a:pt x="5" y="458"/>
                  </a:lnTo>
                  <a:lnTo>
                    <a:pt x="8" y="471"/>
                  </a:lnTo>
                  <a:lnTo>
                    <a:pt x="11" y="484"/>
                  </a:lnTo>
                  <a:lnTo>
                    <a:pt x="15" y="498"/>
                  </a:lnTo>
                  <a:lnTo>
                    <a:pt x="19" y="510"/>
                  </a:lnTo>
                  <a:lnTo>
                    <a:pt x="23" y="522"/>
                  </a:lnTo>
                  <a:lnTo>
                    <a:pt x="30" y="535"/>
                  </a:lnTo>
                  <a:lnTo>
                    <a:pt x="35" y="548"/>
                  </a:lnTo>
                  <a:lnTo>
                    <a:pt x="42" y="559"/>
                  </a:lnTo>
                  <a:lnTo>
                    <a:pt x="45" y="565"/>
                  </a:lnTo>
                  <a:lnTo>
                    <a:pt x="49" y="568"/>
                  </a:lnTo>
                  <a:lnTo>
                    <a:pt x="54" y="571"/>
                  </a:lnTo>
                  <a:lnTo>
                    <a:pt x="59" y="573"/>
                  </a:lnTo>
                  <a:lnTo>
                    <a:pt x="65" y="574"/>
                  </a:lnTo>
                  <a:lnTo>
                    <a:pt x="70" y="574"/>
                  </a:lnTo>
                  <a:lnTo>
                    <a:pt x="76" y="573"/>
                  </a:lnTo>
                  <a:lnTo>
                    <a:pt x="82" y="570"/>
                  </a:lnTo>
                  <a:lnTo>
                    <a:pt x="87" y="567"/>
                  </a:lnTo>
                  <a:lnTo>
                    <a:pt x="90" y="563"/>
                  </a:lnTo>
                  <a:lnTo>
                    <a:pt x="93" y="557"/>
                  </a:lnTo>
                  <a:lnTo>
                    <a:pt x="95" y="552"/>
                  </a:lnTo>
                  <a:lnTo>
                    <a:pt x="96" y="546"/>
                  </a:lnTo>
                  <a:lnTo>
                    <a:pt x="96" y="540"/>
                  </a:lnTo>
                  <a:lnTo>
                    <a:pt x="95" y="534"/>
                  </a:lnTo>
                  <a:lnTo>
                    <a:pt x="92" y="529"/>
                  </a:lnTo>
                  <a:lnTo>
                    <a:pt x="82" y="508"/>
                  </a:lnTo>
                  <a:lnTo>
                    <a:pt x="73" y="488"/>
                  </a:lnTo>
                  <a:lnTo>
                    <a:pt x="67" y="467"/>
                  </a:lnTo>
                  <a:lnTo>
                    <a:pt x="63" y="445"/>
                  </a:lnTo>
                  <a:lnTo>
                    <a:pt x="60" y="423"/>
                  </a:lnTo>
                  <a:lnTo>
                    <a:pt x="59" y="401"/>
                  </a:lnTo>
                  <a:lnTo>
                    <a:pt x="59" y="378"/>
                  </a:lnTo>
                  <a:lnTo>
                    <a:pt x="62" y="356"/>
                  </a:lnTo>
                  <a:lnTo>
                    <a:pt x="66" y="333"/>
                  </a:lnTo>
                  <a:lnTo>
                    <a:pt x="72" y="310"/>
                  </a:lnTo>
                  <a:lnTo>
                    <a:pt x="80" y="288"/>
                  </a:lnTo>
                  <a:lnTo>
                    <a:pt x="89" y="266"/>
                  </a:lnTo>
                  <a:lnTo>
                    <a:pt x="100" y="244"/>
                  </a:lnTo>
                  <a:lnTo>
                    <a:pt x="113" y="222"/>
                  </a:lnTo>
                  <a:lnTo>
                    <a:pt x="128" y="202"/>
                  </a:lnTo>
                  <a:lnTo>
                    <a:pt x="143" y="182"/>
                  </a:lnTo>
                  <a:lnTo>
                    <a:pt x="157" y="166"/>
                  </a:lnTo>
                  <a:lnTo>
                    <a:pt x="171" y="151"/>
                  </a:lnTo>
                  <a:lnTo>
                    <a:pt x="189" y="136"/>
                  </a:lnTo>
                  <a:lnTo>
                    <a:pt x="206" y="122"/>
                  </a:lnTo>
                  <a:lnTo>
                    <a:pt x="224" y="109"/>
                  </a:lnTo>
                  <a:lnTo>
                    <a:pt x="245" y="97"/>
                  </a:lnTo>
                  <a:lnTo>
                    <a:pt x="265" y="87"/>
                  </a:lnTo>
                  <a:lnTo>
                    <a:pt x="287" y="78"/>
                  </a:lnTo>
                  <a:lnTo>
                    <a:pt x="309" y="71"/>
                  </a:lnTo>
                  <a:lnTo>
                    <a:pt x="333" y="66"/>
                  </a:lnTo>
                  <a:lnTo>
                    <a:pt x="345" y="63"/>
                  </a:lnTo>
                  <a:lnTo>
                    <a:pt x="356" y="61"/>
                  </a:lnTo>
                  <a:lnTo>
                    <a:pt x="368" y="61"/>
                  </a:lnTo>
                  <a:lnTo>
                    <a:pt x="381" y="60"/>
                  </a:lnTo>
                  <a:lnTo>
                    <a:pt x="394" y="61"/>
                  </a:lnTo>
                  <a:lnTo>
                    <a:pt x="406" y="61"/>
                  </a:lnTo>
                  <a:lnTo>
                    <a:pt x="418" y="63"/>
                  </a:lnTo>
                  <a:lnTo>
                    <a:pt x="432" y="66"/>
                  </a:lnTo>
                  <a:lnTo>
                    <a:pt x="444" y="69"/>
                  </a:lnTo>
                  <a:lnTo>
                    <a:pt x="457" y="72"/>
                  </a:lnTo>
                  <a:lnTo>
                    <a:pt x="470" y="77"/>
                  </a:lnTo>
                  <a:lnTo>
                    <a:pt x="484" y="81"/>
                  </a:lnTo>
                  <a:lnTo>
                    <a:pt x="489" y="84"/>
                  </a:lnTo>
                  <a:lnTo>
                    <a:pt x="495" y="85"/>
                  </a:lnTo>
                  <a:lnTo>
                    <a:pt x="500" y="84"/>
                  </a:lnTo>
                  <a:lnTo>
                    <a:pt x="506" y="81"/>
                  </a:lnTo>
                  <a:lnTo>
                    <a:pt x="511" y="79"/>
                  </a:lnTo>
                  <a:lnTo>
                    <a:pt x="515" y="75"/>
                  </a:lnTo>
                  <a:lnTo>
                    <a:pt x="518" y="71"/>
                  </a:lnTo>
                  <a:lnTo>
                    <a:pt x="521" y="66"/>
                  </a:lnTo>
                  <a:lnTo>
                    <a:pt x="523" y="59"/>
                  </a:lnTo>
                  <a:lnTo>
                    <a:pt x="523" y="54"/>
                  </a:lnTo>
                  <a:lnTo>
                    <a:pt x="523" y="47"/>
                  </a:lnTo>
                  <a:lnTo>
                    <a:pt x="521" y="42"/>
                  </a:lnTo>
                  <a:lnTo>
                    <a:pt x="518" y="37"/>
                  </a:lnTo>
                  <a:lnTo>
                    <a:pt x="515" y="33"/>
                  </a:lnTo>
                  <a:lnTo>
                    <a:pt x="511" y="28"/>
                  </a:lnTo>
                  <a:lnTo>
                    <a:pt x="506" y="25"/>
                  </a:lnTo>
                  <a:lnTo>
                    <a:pt x="493" y="21"/>
                  </a:lnTo>
                  <a:lnTo>
                    <a:pt x="480" y="15"/>
                  </a:lnTo>
                  <a:lnTo>
                    <a:pt x="466" y="11"/>
                  </a:lnTo>
                  <a:lnTo>
                    <a:pt x="453" y="8"/>
                  </a:lnTo>
                  <a:lnTo>
                    <a:pt x="440" y="5"/>
                  </a:lnTo>
                  <a:lnTo>
                    <a:pt x="425" y="3"/>
                  </a:lnTo>
                  <a:lnTo>
                    <a:pt x="412" y="2"/>
                  </a:lnTo>
                  <a:lnTo>
                    <a:pt x="399" y="1"/>
                  </a:lnTo>
                  <a:lnTo>
                    <a:pt x="386" y="0"/>
                  </a:lnTo>
                  <a:lnTo>
                    <a:pt x="371" y="0"/>
                  </a:lnTo>
                  <a:lnTo>
                    <a:pt x="358" y="1"/>
                  </a:lnTo>
                  <a:lnTo>
                    <a:pt x="345" y="2"/>
                  </a:lnTo>
                  <a:lnTo>
                    <a:pt x="332" y="4"/>
                  </a:lnTo>
                  <a:lnTo>
                    <a:pt x="317" y="6"/>
                  </a:lnTo>
                  <a:lnTo>
                    <a:pt x="304" y="9"/>
                  </a:lnTo>
                  <a:lnTo>
                    <a:pt x="291" y="12"/>
                  </a:lnTo>
                  <a:lnTo>
                    <a:pt x="278" y="17"/>
                  </a:lnTo>
                  <a:lnTo>
                    <a:pt x="264" y="21"/>
                  </a:lnTo>
                  <a:lnTo>
                    <a:pt x="252" y="26"/>
                  </a:lnTo>
                  <a:lnTo>
                    <a:pt x="239" y="31"/>
                  </a:lnTo>
                  <a:lnTo>
                    <a:pt x="213" y="44"/>
                  </a:lnTo>
                  <a:lnTo>
                    <a:pt x="189" y="60"/>
                  </a:lnTo>
                  <a:lnTo>
                    <a:pt x="176" y="68"/>
                  </a:lnTo>
                  <a:lnTo>
                    <a:pt x="165" y="77"/>
                  </a:lnTo>
                  <a:lnTo>
                    <a:pt x="153" y="87"/>
                  </a:lnTo>
                  <a:lnTo>
                    <a:pt x="142" y="96"/>
                  </a:lnTo>
                  <a:lnTo>
                    <a:pt x="131" y="107"/>
                  </a:lnTo>
                  <a:lnTo>
                    <a:pt x="119" y="118"/>
                  </a:lnTo>
                  <a:lnTo>
                    <a:pt x="109" y="129"/>
                  </a:lnTo>
                  <a:lnTo>
                    <a:pt x="99" y="141"/>
                  </a:lnTo>
                  <a:close/>
                </a:path>
              </a:pathLst>
            </a:custGeom>
            <a:solidFill>
              <a:srgbClr val="E098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-755748" y="3298577"/>
              <a:ext cx="1362075" cy="660400"/>
            </a:xfrm>
            <a:custGeom>
              <a:avLst/>
              <a:gdLst/>
              <a:ahLst/>
              <a:cxnLst>
                <a:cxn ang="0">
                  <a:pos x="6" y="149"/>
                </a:cxn>
                <a:cxn ang="0">
                  <a:pos x="46" y="316"/>
                </a:cxn>
                <a:cxn ang="0">
                  <a:pos x="92" y="494"/>
                </a:cxn>
                <a:cxn ang="0">
                  <a:pos x="156" y="714"/>
                </a:cxn>
                <a:cxn ang="0">
                  <a:pos x="239" y="970"/>
                </a:cxn>
                <a:cxn ang="0">
                  <a:pos x="342" y="1252"/>
                </a:cxn>
                <a:cxn ang="0">
                  <a:pos x="465" y="1553"/>
                </a:cxn>
                <a:cxn ang="0">
                  <a:pos x="610" y="1865"/>
                </a:cxn>
                <a:cxn ang="0">
                  <a:pos x="778" y="2180"/>
                </a:cxn>
                <a:cxn ang="0">
                  <a:pos x="970" y="2491"/>
                </a:cxn>
                <a:cxn ang="0">
                  <a:pos x="1188" y="2788"/>
                </a:cxn>
                <a:cxn ang="0">
                  <a:pos x="1430" y="3062"/>
                </a:cxn>
                <a:cxn ang="0">
                  <a:pos x="1701" y="3309"/>
                </a:cxn>
                <a:cxn ang="0">
                  <a:pos x="2000" y="3518"/>
                </a:cxn>
                <a:cxn ang="0">
                  <a:pos x="2327" y="3682"/>
                </a:cxn>
                <a:cxn ang="0">
                  <a:pos x="2574" y="2663"/>
                </a:cxn>
                <a:cxn ang="0">
                  <a:pos x="2505" y="2588"/>
                </a:cxn>
                <a:cxn ang="0">
                  <a:pos x="2321" y="2380"/>
                </a:cxn>
                <a:cxn ang="0">
                  <a:pos x="2197" y="2235"/>
                </a:cxn>
                <a:cxn ang="0">
                  <a:pos x="2056" y="2069"/>
                </a:cxn>
                <a:cxn ang="0">
                  <a:pos x="1905" y="1885"/>
                </a:cxn>
                <a:cxn ang="0">
                  <a:pos x="1746" y="1686"/>
                </a:cxn>
                <a:cxn ang="0">
                  <a:pos x="1585" y="1475"/>
                </a:cxn>
                <a:cxn ang="0">
                  <a:pos x="1425" y="1257"/>
                </a:cxn>
                <a:cxn ang="0">
                  <a:pos x="1272" y="1036"/>
                </a:cxn>
                <a:cxn ang="0">
                  <a:pos x="1130" y="814"/>
                </a:cxn>
                <a:cxn ang="0">
                  <a:pos x="1002" y="596"/>
                </a:cxn>
                <a:cxn ang="0">
                  <a:pos x="894" y="385"/>
                </a:cxn>
                <a:cxn ang="0">
                  <a:pos x="809" y="185"/>
                </a:cxn>
                <a:cxn ang="0">
                  <a:pos x="752" y="0"/>
                </a:cxn>
                <a:cxn ang="0">
                  <a:pos x="733" y="2"/>
                </a:cxn>
                <a:cxn ang="0">
                  <a:pos x="677" y="9"/>
                </a:cxn>
                <a:cxn ang="0">
                  <a:pos x="594" y="19"/>
                </a:cxn>
                <a:cxn ang="0">
                  <a:pos x="490" y="34"/>
                </a:cxn>
                <a:cxn ang="0">
                  <a:pos x="371" y="51"/>
                </a:cxn>
                <a:cxn ang="0">
                  <a:pos x="245" y="70"/>
                </a:cxn>
                <a:cxn ang="0">
                  <a:pos x="119" y="92"/>
                </a:cxn>
                <a:cxn ang="0">
                  <a:pos x="0" y="115"/>
                </a:cxn>
              </a:cxnLst>
              <a:rect l="0" t="0" r="r" b="b"/>
              <a:pathLst>
                <a:path w="2574" h="3744">
                  <a:moveTo>
                    <a:pt x="0" y="115"/>
                  </a:moveTo>
                  <a:lnTo>
                    <a:pt x="6" y="149"/>
                  </a:lnTo>
                  <a:lnTo>
                    <a:pt x="28" y="246"/>
                  </a:lnTo>
                  <a:lnTo>
                    <a:pt x="46" y="316"/>
                  </a:lnTo>
                  <a:lnTo>
                    <a:pt x="66" y="399"/>
                  </a:lnTo>
                  <a:lnTo>
                    <a:pt x="92" y="494"/>
                  </a:lnTo>
                  <a:lnTo>
                    <a:pt x="121" y="599"/>
                  </a:lnTo>
                  <a:lnTo>
                    <a:pt x="156" y="714"/>
                  </a:lnTo>
                  <a:lnTo>
                    <a:pt x="195" y="838"/>
                  </a:lnTo>
                  <a:lnTo>
                    <a:pt x="239" y="970"/>
                  </a:lnTo>
                  <a:lnTo>
                    <a:pt x="288" y="1108"/>
                  </a:lnTo>
                  <a:lnTo>
                    <a:pt x="342" y="1252"/>
                  </a:lnTo>
                  <a:lnTo>
                    <a:pt x="400" y="1401"/>
                  </a:lnTo>
                  <a:lnTo>
                    <a:pt x="465" y="1553"/>
                  </a:lnTo>
                  <a:lnTo>
                    <a:pt x="535" y="1709"/>
                  </a:lnTo>
                  <a:lnTo>
                    <a:pt x="610" y="1865"/>
                  </a:lnTo>
                  <a:lnTo>
                    <a:pt x="691" y="2024"/>
                  </a:lnTo>
                  <a:lnTo>
                    <a:pt x="778" y="2180"/>
                  </a:lnTo>
                  <a:lnTo>
                    <a:pt x="871" y="2337"/>
                  </a:lnTo>
                  <a:lnTo>
                    <a:pt x="970" y="2491"/>
                  </a:lnTo>
                  <a:lnTo>
                    <a:pt x="1075" y="2641"/>
                  </a:lnTo>
                  <a:lnTo>
                    <a:pt x="1188" y="2788"/>
                  </a:lnTo>
                  <a:lnTo>
                    <a:pt x="1306" y="2928"/>
                  </a:lnTo>
                  <a:lnTo>
                    <a:pt x="1430" y="3062"/>
                  </a:lnTo>
                  <a:lnTo>
                    <a:pt x="1562" y="3190"/>
                  </a:lnTo>
                  <a:lnTo>
                    <a:pt x="1701" y="3309"/>
                  </a:lnTo>
                  <a:lnTo>
                    <a:pt x="1847" y="3419"/>
                  </a:lnTo>
                  <a:lnTo>
                    <a:pt x="2000" y="3518"/>
                  </a:lnTo>
                  <a:lnTo>
                    <a:pt x="2160" y="3606"/>
                  </a:lnTo>
                  <a:lnTo>
                    <a:pt x="2327" y="3682"/>
                  </a:lnTo>
                  <a:lnTo>
                    <a:pt x="2503" y="3744"/>
                  </a:lnTo>
                  <a:lnTo>
                    <a:pt x="2574" y="2663"/>
                  </a:lnTo>
                  <a:lnTo>
                    <a:pt x="2557" y="2644"/>
                  </a:lnTo>
                  <a:lnTo>
                    <a:pt x="2505" y="2588"/>
                  </a:lnTo>
                  <a:lnTo>
                    <a:pt x="2425" y="2498"/>
                  </a:lnTo>
                  <a:lnTo>
                    <a:pt x="2321" y="2380"/>
                  </a:lnTo>
                  <a:lnTo>
                    <a:pt x="2261" y="2311"/>
                  </a:lnTo>
                  <a:lnTo>
                    <a:pt x="2197" y="2235"/>
                  </a:lnTo>
                  <a:lnTo>
                    <a:pt x="2127" y="2156"/>
                  </a:lnTo>
                  <a:lnTo>
                    <a:pt x="2056" y="2069"/>
                  </a:lnTo>
                  <a:lnTo>
                    <a:pt x="1981" y="1979"/>
                  </a:lnTo>
                  <a:lnTo>
                    <a:pt x="1905" y="1885"/>
                  </a:lnTo>
                  <a:lnTo>
                    <a:pt x="1826" y="1787"/>
                  </a:lnTo>
                  <a:lnTo>
                    <a:pt x="1746" y="1686"/>
                  </a:lnTo>
                  <a:lnTo>
                    <a:pt x="1665" y="1582"/>
                  </a:lnTo>
                  <a:lnTo>
                    <a:pt x="1585" y="1475"/>
                  </a:lnTo>
                  <a:lnTo>
                    <a:pt x="1505" y="1367"/>
                  </a:lnTo>
                  <a:lnTo>
                    <a:pt x="1425" y="1257"/>
                  </a:lnTo>
                  <a:lnTo>
                    <a:pt x="1348" y="1148"/>
                  </a:lnTo>
                  <a:lnTo>
                    <a:pt x="1272" y="1036"/>
                  </a:lnTo>
                  <a:lnTo>
                    <a:pt x="1200" y="925"/>
                  </a:lnTo>
                  <a:lnTo>
                    <a:pt x="1130" y="814"/>
                  </a:lnTo>
                  <a:lnTo>
                    <a:pt x="1064" y="705"/>
                  </a:lnTo>
                  <a:lnTo>
                    <a:pt x="1002" y="596"/>
                  </a:lnTo>
                  <a:lnTo>
                    <a:pt x="946" y="490"/>
                  </a:lnTo>
                  <a:lnTo>
                    <a:pt x="894" y="385"/>
                  </a:lnTo>
                  <a:lnTo>
                    <a:pt x="848" y="284"/>
                  </a:lnTo>
                  <a:lnTo>
                    <a:pt x="809" y="185"/>
                  </a:lnTo>
                  <a:lnTo>
                    <a:pt x="776" y="91"/>
                  </a:lnTo>
                  <a:lnTo>
                    <a:pt x="752" y="0"/>
                  </a:lnTo>
                  <a:lnTo>
                    <a:pt x="747" y="0"/>
                  </a:lnTo>
                  <a:lnTo>
                    <a:pt x="733" y="2"/>
                  </a:lnTo>
                  <a:lnTo>
                    <a:pt x="709" y="6"/>
                  </a:lnTo>
                  <a:lnTo>
                    <a:pt x="677" y="9"/>
                  </a:lnTo>
                  <a:lnTo>
                    <a:pt x="639" y="14"/>
                  </a:lnTo>
                  <a:lnTo>
                    <a:pt x="594" y="19"/>
                  </a:lnTo>
                  <a:lnTo>
                    <a:pt x="544" y="27"/>
                  </a:lnTo>
                  <a:lnTo>
                    <a:pt x="490" y="34"/>
                  </a:lnTo>
                  <a:lnTo>
                    <a:pt x="431" y="42"/>
                  </a:lnTo>
                  <a:lnTo>
                    <a:pt x="371" y="51"/>
                  </a:lnTo>
                  <a:lnTo>
                    <a:pt x="308" y="60"/>
                  </a:lnTo>
                  <a:lnTo>
                    <a:pt x="245" y="70"/>
                  </a:lnTo>
                  <a:lnTo>
                    <a:pt x="182" y="81"/>
                  </a:lnTo>
                  <a:lnTo>
                    <a:pt x="119" y="92"/>
                  </a:lnTo>
                  <a:lnTo>
                    <a:pt x="58" y="103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E58D9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-755748" y="3306515"/>
              <a:ext cx="1341438" cy="652463"/>
            </a:xfrm>
            <a:custGeom>
              <a:avLst/>
              <a:gdLst/>
              <a:ahLst/>
              <a:cxnLst>
                <a:cxn ang="0">
                  <a:pos x="328" y="8"/>
                </a:cxn>
                <a:cxn ang="0">
                  <a:pos x="233" y="23"/>
                </a:cxn>
                <a:cxn ang="0">
                  <a:pos x="137" y="39"/>
                </a:cxn>
                <a:cxn ang="0">
                  <a:pos x="44" y="56"/>
                </a:cxn>
                <a:cxn ang="0">
                  <a:pos x="6" y="99"/>
                </a:cxn>
                <a:cxn ang="0">
                  <a:pos x="46" y="266"/>
                </a:cxn>
                <a:cxn ang="0">
                  <a:pos x="92" y="444"/>
                </a:cxn>
                <a:cxn ang="0">
                  <a:pos x="156" y="664"/>
                </a:cxn>
                <a:cxn ang="0">
                  <a:pos x="239" y="920"/>
                </a:cxn>
                <a:cxn ang="0">
                  <a:pos x="342" y="1202"/>
                </a:cxn>
                <a:cxn ang="0">
                  <a:pos x="465" y="1503"/>
                </a:cxn>
                <a:cxn ang="0">
                  <a:pos x="610" y="1815"/>
                </a:cxn>
                <a:cxn ang="0">
                  <a:pos x="778" y="2130"/>
                </a:cxn>
                <a:cxn ang="0">
                  <a:pos x="970" y="2441"/>
                </a:cxn>
                <a:cxn ang="0">
                  <a:pos x="1188" y="2738"/>
                </a:cxn>
                <a:cxn ang="0">
                  <a:pos x="1430" y="3012"/>
                </a:cxn>
                <a:cxn ang="0">
                  <a:pos x="1701" y="3259"/>
                </a:cxn>
                <a:cxn ang="0">
                  <a:pos x="2000" y="3468"/>
                </a:cxn>
                <a:cxn ang="0">
                  <a:pos x="2327" y="3632"/>
                </a:cxn>
                <a:cxn ang="0">
                  <a:pos x="2533" y="3241"/>
                </a:cxn>
                <a:cxn ang="0">
                  <a:pos x="2330" y="3104"/>
                </a:cxn>
                <a:cxn ang="0">
                  <a:pos x="2136" y="2956"/>
                </a:cxn>
                <a:cxn ang="0">
                  <a:pos x="1950" y="2796"/>
                </a:cxn>
                <a:cxn ang="0">
                  <a:pos x="1772" y="2627"/>
                </a:cxn>
                <a:cxn ang="0">
                  <a:pos x="1604" y="2448"/>
                </a:cxn>
                <a:cxn ang="0">
                  <a:pos x="1444" y="2261"/>
                </a:cxn>
                <a:cxn ang="0">
                  <a:pos x="1294" y="2064"/>
                </a:cxn>
                <a:cxn ang="0">
                  <a:pos x="1152" y="1860"/>
                </a:cxn>
                <a:cxn ang="0">
                  <a:pos x="1020" y="1648"/>
                </a:cxn>
                <a:cxn ang="0">
                  <a:pos x="898" y="1430"/>
                </a:cxn>
                <a:cxn ang="0">
                  <a:pos x="786" y="1204"/>
                </a:cxn>
                <a:cxn ang="0">
                  <a:pos x="683" y="973"/>
                </a:cxn>
                <a:cxn ang="0">
                  <a:pos x="591" y="737"/>
                </a:cxn>
                <a:cxn ang="0">
                  <a:pos x="508" y="495"/>
                </a:cxn>
                <a:cxn ang="0">
                  <a:pos x="437" y="249"/>
                </a:cxn>
                <a:cxn ang="0">
                  <a:pos x="375" y="0"/>
                </a:cxn>
              </a:cxnLst>
              <a:rect l="0" t="0" r="r" b="b"/>
              <a:pathLst>
                <a:path w="2533" h="3694">
                  <a:moveTo>
                    <a:pt x="375" y="0"/>
                  </a:moveTo>
                  <a:lnTo>
                    <a:pt x="328" y="8"/>
                  </a:lnTo>
                  <a:lnTo>
                    <a:pt x="280" y="15"/>
                  </a:lnTo>
                  <a:lnTo>
                    <a:pt x="233" y="23"/>
                  </a:lnTo>
                  <a:lnTo>
                    <a:pt x="184" y="30"/>
                  </a:lnTo>
                  <a:lnTo>
                    <a:pt x="137" y="39"/>
                  </a:lnTo>
                  <a:lnTo>
                    <a:pt x="90" y="47"/>
                  </a:lnTo>
                  <a:lnTo>
                    <a:pt x="44" y="56"/>
                  </a:lnTo>
                  <a:lnTo>
                    <a:pt x="0" y="65"/>
                  </a:lnTo>
                  <a:lnTo>
                    <a:pt x="6" y="99"/>
                  </a:lnTo>
                  <a:lnTo>
                    <a:pt x="28" y="196"/>
                  </a:lnTo>
                  <a:lnTo>
                    <a:pt x="46" y="266"/>
                  </a:lnTo>
                  <a:lnTo>
                    <a:pt x="66" y="349"/>
                  </a:lnTo>
                  <a:lnTo>
                    <a:pt x="92" y="444"/>
                  </a:lnTo>
                  <a:lnTo>
                    <a:pt x="121" y="549"/>
                  </a:lnTo>
                  <a:lnTo>
                    <a:pt x="156" y="664"/>
                  </a:lnTo>
                  <a:lnTo>
                    <a:pt x="195" y="788"/>
                  </a:lnTo>
                  <a:lnTo>
                    <a:pt x="239" y="920"/>
                  </a:lnTo>
                  <a:lnTo>
                    <a:pt x="288" y="1058"/>
                  </a:lnTo>
                  <a:lnTo>
                    <a:pt x="342" y="1202"/>
                  </a:lnTo>
                  <a:lnTo>
                    <a:pt x="400" y="1351"/>
                  </a:lnTo>
                  <a:lnTo>
                    <a:pt x="465" y="1503"/>
                  </a:lnTo>
                  <a:lnTo>
                    <a:pt x="535" y="1659"/>
                  </a:lnTo>
                  <a:lnTo>
                    <a:pt x="610" y="1815"/>
                  </a:lnTo>
                  <a:lnTo>
                    <a:pt x="691" y="1974"/>
                  </a:lnTo>
                  <a:lnTo>
                    <a:pt x="778" y="2130"/>
                  </a:lnTo>
                  <a:lnTo>
                    <a:pt x="871" y="2287"/>
                  </a:lnTo>
                  <a:lnTo>
                    <a:pt x="970" y="2441"/>
                  </a:lnTo>
                  <a:lnTo>
                    <a:pt x="1075" y="2591"/>
                  </a:lnTo>
                  <a:lnTo>
                    <a:pt x="1188" y="2738"/>
                  </a:lnTo>
                  <a:lnTo>
                    <a:pt x="1306" y="2878"/>
                  </a:lnTo>
                  <a:lnTo>
                    <a:pt x="1430" y="3012"/>
                  </a:lnTo>
                  <a:lnTo>
                    <a:pt x="1562" y="3140"/>
                  </a:lnTo>
                  <a:lnTo>
                    <a:pt x="1701" y="3259"/>
                  </a:lnTo>
                  <a:lnTo>
                    <a:pt x="1847" y="3369"/>
                  </a:lnTo>
                  <a:lnTo>
                    <a:pt x="2000" y="3468"/>
                  </a:lnTo>
                  <a:lnTo>
                    <a:pt x="2160" y="3556"/>
                  </a:lnTo>
                  <a:lnTo>
                    <a:pt x="2327" y="3632"/>
                  </a:lnTo>
                  <a:lnTo>
                    <a:pt x="2503" y="3694"/>
                  </a:lnTo>
                  <a:lnTo>
                    <a:pt x="2533" y="3241"/>
                  </a:lnTo>
                  <a:lnTo>
                    <a:pt x="2430" y="3174"/>
                  </a:lnTo>
                  <a:lnTo>
                    <a:pt x="2330" y="3104"/>
                  </a:lnTo>
                  <a:lnTo>
                    <a:pt x="2232" y="3032"/>
                  </a:lnTo>
                  <a:lnTo>
                    <a:pt x="2136" y="2956"/>
                  </a:lnTo>
                  <a:lnTo>
                    <a:pt x="2042" y="2877"/>
                  </a:lnTo>
                  <a:lnTo>
                    <a:pt x="1950" y="2796"/>
                  </a:lnTo>
                  <a:lnTo>
                    <a:pt x="1860" y="2713"/>
                  </a:lnTo>
                  <a:lnTo>
                    <a:pt x="1772" y="2627"/>
                  </a:lnTo>
                  <a:lnTo>
                    <a:pt x="1687" y="2539"/>
                  </a:lnTo>
                  <a:lnTo>
                    <a:pt x="1604" y="2448"/>
                  </a:lnTo>
                  <a:lnTo>
                    <a:pt x="1522" y="2356"/>
                  </a:lnTo>
                  <a:lnTo>
                    <a:pt x="1444" y="2261"/>
                  </a:lnTo>
                  <a:lnTo>
                    <a:pt x="1367" y="2163"/>
                  </a:lnTo>
                  <a:lnTo>
                    <a:pt x="1294" y="2064"/>
                  </a:lnTo>
                  <a:lnTo>
                    <a:pt x="1221" y="1963"/>
                  </a:lnTo>
                  <a:lnTo>
                    <a:pt x="1152" y="1860"/>
                  </a:lnTo>
                  <a:lnTo>
                    <a:pt x="1085" y="1755"/>
                  </a:lnTo>
                  <a:lnTo>
                    <a:pt x="1020" y="1648"/>
                  </a:lnTo>
                  <a:lnTo>
                    <a:pt x="958" y="1539"/>
                  </a:lnTo>
                  <a:lnTo>
                    <a:pt x="898" y="1430"/>
                  </a:lnTo>
                  <a:lnTo>
                    <a:pt x="841" y="1318"/>
                  </a:lnTo>
                  <a:lnTo>
                    <a:pt x="786" y="1204"/>
                  </a:lnTo>
                  <a:lnTo>
                    <a:pt x="733" y="1089"/>
                  </a:lnTo>
                  <a:lnTo>
                    <a:pt x="683" y="973"/>
                  </a:lnTo>
                  <a:lnTo>
                    <a:pt x="636" y="856"/>
                  </a:lnTo>
                  <a:lnTo>
                    <a:pt x="591" y="737"/>
                  </a:lnTo>
                  <a:lnTo>
                    <a:pt x="548" y="616"/>
                  </a:lnTo>
                  <a:lnTo>
                    <a:pt x="508" y="495"/>
                  </a:lnTo>
                  <a:lnTo>
                    <a:pt x="471" y="373"/>
                  </a:lnTo>
                  <a:lnTo>
                    <a:pt x="437" y="249"/>
                  </a:lnTo>
                  <a:lnTo>
                    <a:pt x="405" y="126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DD77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-2052736" y="4101852"/>
              <a:ext cx="1000125" cy="342900"/>
            </a:xfrm>
            <a:custGeom>
              <a:avLst/>
              <a:gdLst/>
              <a:ahLst/>
              <a:cxnLst>
                <a:cxn ang="0">
                  <a:pos x="1774" y="688"/>
                </a:cxn>
                <a:cxn ang="0">
                  <a:pos x="1604" y="654"/>
                </a:cxn>
                <a:cxn ang="0">
                  <a:pos x="1488" y="582"/>
                </a:cxn>
                <a:cxn ang="0">
                  <a:pos x="1351" y="482"/>
                </a:cxn>
                <a:cxn ang="0">
                  <a:pos x="1239" y="285"/>
                </a:cxn>
                <a:cxn ang="0">
                  <a:pos x="1148" y="119"/>
                </a:cxn>
                <a:cxn ang="0">
                  <a:pos x="1072" y="38"/>
                </a:cxn>
                <a:cxn ang="0">
                  <a:pos x="977" y="1"/>
                </a:cxn>
                <a:cxn ang="0">
                  <a:pos x="874" y="18"/>
                </a:cxn>
                <a:cxn ang="0">
                  <a:pos x="818" y="85"/>
                </a:cxn>
                <a:cxn ang="0">
                  <a:pos x="805" y="186"/>
                </a:cxn>
                <a:cxn ang="0">
                  <a:pos x="825" y="307"/>
                </a:cxn>
                <a:cxn ang="0">
                  <a:pos x="879" y="456"/>
                </a:cxn>
                <a:cxn ang="0">
                  <a:pos x="705" y="336"/>
                </a:cxn>
                <a:cxn ang="0">
                  <a:pos x="511" y="195"/>
                </a:cxn>
                <a:cxn ang="0">
                  <a:pos x="352" y="132"/>
                </a:cxn>
                <a:cxn ang="0">
                  <a:pos x="247" y="121"/>
                </a:cxn>
                <a:cxn ang="0">
                  <a:pos x="172" y="159"/>
                </a:cxn>
                <a:cxn ang="0">
                  <a:pos x="149" y="257"/>
                </a:cxn>
                <a:cxn ang="0">
                  <a:pos x="179" y="339"/>
                </a:cxn>
                <a:cxn ang="0">
                  <a:pos x="257" y="437"/>
                </a:cxn>
                <a:cxn ang="0">
                  <a:pos x="426" y="581"/>
                </a:cxn>
                <a:cxn ang="0">
                  <a:pos x="561" y="669"/>
                </a:cxn>
                <a:cxn ang="0">
                  <a:pos x="649" y="757"/>
                </a:cxn>
                <a:cxn ang="0">
                  <a:pos x="413" y="756"/>
                </a:cxn>
                <a:cxn ang="0">
                  <a:pos x="217" y="787"/>
                </a:cxn>
                <a:cxn ang="0">
                  <a:pos x="92" y="838"/>
                </a:cxn>
                <a:cxn ang="0">
                  <a:pos x="17" y="903"/>
                </a:cxn>
                <a:cxn ang="0">
                  <a:pos x="5" y="989"/>
                </a:cxn>
                <a:cxn ang="0">
                  <a:pos x="60" y="1068"/>
                </a:cxn>
                <a:cxn ang="0">
                  <a:pos x="144" y="1105"/>
                </a:cxn>
                <a:cxn ang="0">
                  <a:pos x="306" y="1129"/>
                </a:cxn>
                <a:cxn ang="0">
                  <a:pos x="507" y="1122"/>
                </a:cxn>
                <a:cxn ang="0">
                  <a:pos x="613" y="1127"/>
                </a:cxn>
                <a:cxn ang="0">
                  <a:pos x="463" y="1241"/>
                </a:cxn>
                <a:cxn ang="0">
                  <a:pos x="327" y="1381"/>
                </a:cxn>
                <a:cxn ang="0">
                  <a:pos x="255" y="1499"/>
                </a:cxn>
                <a:cxn ang="0">
                  <a:pos x="232" y="1597"/>
                </a:cxn>
                <a:cxn ang="0">
                  <a:pos x="270" y="1675"/>
                </a:cxn>
                <a:cxn ang="0">
                  <a:pos x="359" y="1705"/>
                </a:cxn>
                <a:cxn ang="0">
                  <a:pos x="448" y="1683"/>
                </a:cxn>
                <a:cxn ang="0">
                  <a:pos x="593" y="1603"/>
                </a:cxn>
                <a:cxn ang="0">
                  <a:pos x="751" y="1475"/>
                </a:cxn>
                <a:cxn ang="0">
                  <a:pos x="865" y="1369"/>
                </a:cxn>
                <a:cxn ang="0">
                  <a:pos x="928" y="1350"/>
                </a:cxn>
                <a:cxn ang="0">
                  <a:pos x="836" y="1526"/>
                </a:cxn>
                <a:cxn ang="0">
                  <a:pos x="778" y="1691"/>
                </a:cxn>
                <a:cxn ang="0">
                  <a:pos x="764" y="1810"/>
                </a:cxn>
                <a:cxn ang="0">
                  <a:pos x="780" y="1896"/>
                </a:cxn>
                <a:cxn ang="0">
                  <a:pos x="838" y="1941"/>
                </a:cxn>
                <a:cxn ang="0">
                  <a:pos x="917" y="1930"/>
                </a:cxn>
                <a:cxn ang="0">
                  <a:pos x="989" y="1869"/>
                </a:cxn>
                <a:cxn ang="0">
                  <a:pos x="1094" y="1704"/>
                </a:cxn>
                <a:cxn ang="0">
                  <a:pos x="1160" y="1548"/>
                </a:cxn>
                <a:cxn ang="0">
                  <a:pos x="1269" y="1425"/>
                </a:cxn>
                <a:cxn ang="0">
                  <a:pos x="1378" y="1380"/>
                </a:cxn>
                <a:cxn ang="0">
                  <a:pos x="1471" y="1302"/>
                </a:cxn>
                <a:cxn ang="0">
                  <a:pos x="1545" y="1203"/>
                </a:cxn>
                <a:cxn ang="0">
                  <a:pos x="1599" y="1091"/>
                </a:cxn>
                <a:cxn ang="0">
                  <a:pos x="1645" y="1002"/>
                </a:cxn>
                <a:cxn ang="0">
                  <a:pos x="1770" y="1034"/>
                </a:cxn>
                <a:cxn ang="0">
                  <a:pos x="1847" y="949"/>
                </a:cxn>
                <a:cxn ang="0">
                  <a:pos x="1885" y="816"/>
                </a:cxn>
              </a:cxnLst>
              <a:rect l="0" t="0" r="r" b="b"/>
              <a:pathLst>
                <a:path w="1890" h="1943">
                  <a:moveTo>
                    <a:pt x="1889" y="719"/>
                  </a:moveTo>
                  <a:lnTo>
                    <a:pt x="1870" y="712"/>
                  </a:lnTo>
                  <a:lnTo>
                    <a:pt x="1852" y="705"/>
                  </a:lnTo>
                  <a:lnTo>
                    <a:pt x="1833" y="700"/>
                  </a:lnTo>
                  <a:lnTo>
                    <a:pt x="1813" y="695"/>
                  </a:lnTo>
                  <a:lnTo>
                    <a:pt x="1774" y="688"/>
                  </a:lnTo>
                  <a:lnTo>
                    <a:pt x="1736" y="682"/>
                  </a:lnTo>
                  <a:lnTo>
                    <a:pt x="1697" y="676"/>
                  </a:lnTo>
                  <a:lnTo>
                    <a:pt x="1659" y="670"/>
                  </a:lnTo>
                  <a:lnTo>
                    <a:pt x="1641" y="666"/>
                  </a:lnTo>
                  <a:lnTo>
                    <a:pt x="1622" y="661"/>
                  </a:lnTo>
                  <a:lnTo>
                    <a:pt x="1604" y="654"/>
                  </a:lnTo>
                  <a:lnTo>
                    <a:pt x="1587" y="647"/>
                  </a:lnTo>
                  <a:lnTo>
                    <a:pt x="1568" y="637"/>
                  </a:lnTo>
                  <a:lnTo>
                    <a:pt x="1550" y="628"/>
                  </a:lnTo>
                  <a:lnTo>
                    <a:pt x="1534" y="617"/>
                  </a:lnTo>
                  <a:lnTo>
                    <a:pt x="1517" y="605"/>
                  </a:lnTo>
                  <a:lnTo>
                    <a:pt x="1488" y="582"/>
                  </a:lnTo>
                  <a:lnTo>
                    <a:pt x="1459" y="558"/>
                  </a:lnTo>
                  <a:lnTo>
                    <a:pt x="1430" y="534"/>
                  </a:lnTo>
                  <a:lnTo>
                    <a:pt x="1401" y="512"/>
                  </a:lnTo>
                  <a:lnTo>
                    <a:pt x="1385" y="501"/>
                  </a:lnTo>
                  <a:lnTo>
                    <a:pt x="1368" y="491"/>
                  </a:lnTo>
                  <a:lnTo>
                    <a:pt x="1351" y="482"/>
                  </a:lnTo>
                  <a:lnTo>
                    <a:pt x="1332" y="473"/>
                  </a:lnTo>
                  <a:lnTo>
                    <a:pt x="1312" y="438"/>
                  </a:lnTo>
                  <a:lnTo>
                    <a:pt x="1294" y="402"/>
                  </a:lnTo>
                  <a:lnTo>
                    <a:pt x="1275" y="364"/>
                  </a:lnTo>
                  <a:lnTo>
                    <a:pt x="1257" y="324"/>
                  </a:lnTo>
                  <a:lnTo>
                    <a:pt x="1239" y="285"/>
                  </a:lnTo>
                  <a:lnTo>
                    <a:pt x="1219" y="245"/>
                  </a:lnTo>
                  <a:lnTo>
                    <a:pt x="1200" y="207"/>
                  </a:lnTo>
                  <a:lnTo>
                    <a:pt x="1180" y="170"/>
                  </a:lnTo>
                  <a:lnTo>
                    <a:pt x="1169" y="152"/>
                  </a:lnTo>
                  <a:lnTo>
                    <a:pt x="1159" y="135"/>
                  </a:lnTo>
                  <a:lnTo>
                    <a:pt x="1148" y="119"/>
                  </a:lnTo>
                  <a:lnTo>
                    <a:pt x="1136" y="103"/>
                  </a:lnTo>
                  <a:lnTo>
                    <a:pt x="1124" y="88"/>
                  </a:lnTo>
                  <a:lnTo>
                    <a:pt x="1112" y="74"/>
                  </a:lnTo>
                  <a:lnTo>
                    <a:pt x="1099" y="61"/>
                  </a:lnTo>
                  <a:lnTo>
                    <a:pt x="1086" y="49"/>
                  </a:lnTo>
                  <a:lnTo>
                    <a:pt x="1072" y="38"/>
                  </a:lnTo>
                  <a:lnTo>
                    <a:pt x="1058" y="28"/>
                  </a:lnTo>
                  <a:lnTo>
                    <a:pt x="1043" y="20"/>
                  </a:lnTo>
                  <a:lnTo>
                    <a:pt x="1027" y="13"/>
                  </a:lnTo>
                  <a:lnTo>
                    <a:pt x="1012" y="7"/>
                  </a:lnTo>
                  <a:lnTo>
                    <a:pt x="995" y="3"/>
                  </a:lnTo>
                  <a:lnTo>
                    <a:pt x="977" y="1"/>
                  </a:lnTo>
                  <a:lnTo>
                    <a:pt x="960" y="0"/>
                  </a:lnTo>
                  <a:lnTo>
                    <a:pt x="940" y="0"/>
                  </a:lnTo>
                  <a:lnTo>
                    <a:pt x="921" y="2"/>
                  </a:lnTo>
                  <a:lnTo>
                    <a:pt x="904" y="6"/>
                  </a:lnTo>
                  <a:lnTo>
                    <a:pt x="889" y="11"/>
                  </a:lnTo>
                  <a:lnTo>
                    <a:pt x="874" y="18"/>
                  </a:lnTo>
                  <a:lnTo>
                    <a:pt x="861" y="26"/>
                  </a:lnTo>
                  <a:lnTo>
                    <a:pt x="850" y="36"/>
                  </a:lnTo>
                  <a:lnTo>
                    <a:pt x="841" y="46"/>
                  </a:lnTo>
                  <a:lnTo>
                    <a:pt x="832" y="58"/>
                  </a:lnTo>
                  <a:lnTo>
                    <a:pt x="824" y="71"/>
                  </a:lnTo>
                  <a:lnTo>
                    <a:pt x="818" y="85"/>
                  </a:lnTo>
                  <a:lnTo>
                    <a:pt x="813" y="100"/>
                  </a:lnTo>
                  <a:lnTo>
                    <a:pt x="809" y="114"/>
                  </a:lnTo>
                  <a:lnTo>
                    <a:pt x="807" y="132"/>
                  </a:lnTo>
                  <a:lnTo>
                    <a:pt x="805" y="149"/>
                  </a:lnTo>
                  <a:lnTo>
                    <a:pt x="804" y="167"/>
                  </a:lnTo>
                  <a:lnTo>
                    <a:pt x="805" y="186"/>
                  </a:lnTo>
                  <a:lnTo>
                    <a:pt x="806" y="205"/>
                  </a:lnTo>
                  <a:lnTo>
                    <a:pt x="808" y="224"/>
                  </a:lnTo>
                  <a:lnTo>
                    <a:pt x="811" y="244"/>
                  </a:lnTo>
                  <a:lnTo>
                    <a:pt x="815" y="266"/>
                  </a:lnTo>
                  <a:lnTo>
                    <a:pt x="820" y="286"/>
                  </a:lnTo>
                  <a:lnTo>
                    <a:pt x="825" y="307"/>
                  </a:lnTo>
                  <a:lnTo>
                    <a:pt x="832" y="328"/>
                  </a:lnTo>
                  <a:lnTo>
                    <a:pt x="838" y="350"/>
                  </a:lnTo>
                  <a:lnTo>
                    <a:pt x="845" y="371"/>
                  </a:lnTo>
                  <a:lnTo>
                    <a:pt x="853" y="392"/>
                  </a:lnTo>
                  <a:lnTo>
                    <a:pt x="861" y="414"/>
                  </a:lnTo>
                  <a:lnTo>
                    <a:pt x="879" y="456"/>
                  </a:lnTo>
                  <a:lnTo>
                    <a:pt x="900" y="497"/>
                  </a:lnTo>
                  <a:lnTo>
                    <a:pt x="860" y="465"/>
                  </a:lnTo>
                  <a:lnTo>
                    <a:pt x="821" y="433"/>
                  </a:lnTo>
                  <a:lnTo>
                    <a:pt x="783" y="401"/>
                  </a:lnTo>
                  <a:lnTo>
                    <a:pt x="744" y="368"/>
                  </a:lnTo>
                  <a:lnTo>
                    <a:pt x="705" y="336"/>
                  </a:lnTo>
                  <a:lnTo>
                    <a:pt x="666" y="304"/>
                  </a:lnTo>
                  <a:lnTo>
                    <a:pt x="626" y="272"/>
                  </a:lnTo>
                  <a:lnTo>
                    <a:pt x="585" y="240"/>
                  </a:lnTo>
                  <a:lnTo>
                    <a:pt x="565" y="227"/>
                  </a:lnTo>
                  <a:lnTo>
                    <a:pt x="541" y="211"/>
                  </a:lnTo>
                  <a:lnTo>
                    <a:pt x="511" y="195"/>
                  </a:lnTo>
                  <a:lnTo>
                    <a:pt x="479" y="179"/>
                  </a:lnTo>
                  <a:lnTo>
                    <a:pt x="444" y="163"/>
                  </a:lnTo>
                  <a:lnTo>
                    <a:pt x="408" y="149"/>
                  </a:lnTo>
                  <a:lnTo>
                    <a:pt x="389" y="142"/>
                  </a:lnTo>
                  <a:lnTo>
                    <a:pt x="370" y="137"/>
                  </a:lnTo>
                  <a:lnTo>
                    <a:pt x="352" y="132"/>
                  </a:lnTo>
                  <a:lnTo>
                    <a:pt x="334" y="127"/>
                  </a:lnTo>
                  <a:lnTo>
                    <a:pt x="315" y="124"/>
                  </a:lnTo>
                  <a:lnTo>
                    <a:pt x="298" y="121"/>
                  </a:lnTo>
                  <a:lnTo>
                    <a:pt x="281" y="120"/>
                  </a:lnTo>
                  <a:lnTo>
                    <a:pt x="263" y="120"/>
                  </a:lnTo>
                  <a:lnTo>
                    <a:pt x="247" y="121"/>
                  </a:lnTo>
                  <a:lnTo>
                    <a:pt x="233" y="123"/>
                  </a:lnTo>
                  <a:lnTo>
                    <a:pt x="218" y="127"/>
                  </a:lnTo>
                  <a:lnTo>
                    <a:pt x="205" y="133"/>
                  </a:lnTo>
                  <a:lnTo>
                    <a:pt x="193" y="140"/>
                  </a:lnTo>
                  <a:lnTo>
                    <a:pt x="182" y="149"/>
                  </a:lnTo>
                  <a:lnTo>
                    <a:pt x="172" y="159"/>
                  </a:lnTo>
                  <a:lnTo>
                    <a:pt x="164" y="172"/>
                  </a:lnTo>
                  <a:lnTo>
                    <a:pt x="157" y="187"/>
                  </a:lnTo>
                  <a:lnTo>
                    <a:pt x="153" y="204"/>
                  </a:lnTo>
                  <a:lnTo>
                    <a:pt x="150" y="223"/>
                  </a:lnTo>
                  <a:lnTo>
                    <a:pt x="149" y="244"/>
                  </a:lnTo>
                  <a:lnTo>
                    <a:pt x="149" y="257"/>
                  </a:lnTo>
                  <a:lnTo>
                    <a:pt x="151" y="271"/>
                  </a:lnTo>
                  <a:lnTo>
                    <a:pt x="155" y="284"/>
                  </a:lnTo>
                  <a:lnTo>
                    <a:pt x="159" y="298"/>
                  </a:lnTo>
                  <a:lnTo>
                    <a:pt x="165" y="311"/>
                  </a:lnTo>
                  <a:lnTo>
                    <a:pt x="172" y="325"/>
                  </a:lnTo>
                  <a:lnTo>
                    <a:pt x="179" y="339"/>
                  </a:lnTo>
                  <a:lnTo>
                    <a:pt x="189" y="353"/>
                  </a:lnTo>
                  <a:lnTo>
                    <a:pt x="198" y="367"/>
                  </a:lnTo>
                  <a:lnTo>
                    <a:pt x="209" y="382"/>
                  </a:lnTo>
                  <a:lnTo>
                    <a:pt x="220" y="395"/>
                  </a:lnTo>
                  <a:lnTo>
                    <a:pt x="232" y="409"/>
                  </a:lnTo>
                  <a:lnTo>
                    <a:pt x="257" y="437"/>
                  </a:lnTo>
                  <a:lnTo>
                    <a:pt x="285" y="464"/>
                  </a:lnTo>
                  <a:lnTo>
                    <a:pt x="313" y="490"/>
                  </a:lnTo>
                  <a:lnTo>
                    <a:pt x="342" y="515"/>
                  </a:lnTo>
                  <a:lnTo>
                    <a:pt x="371" y="538"/>
                  </a:lnTo>
                  <a:lnTo>
                    <a:pt x="399" y="560"/>
                  </a:lnTo>
                  <a:lnTo>
                    <a:pt x="426" y="581"/>
                  </a:lnTo>
                  <a:lnTo>
                    <a:pt x="452" y="598"/>
                  </a:lnTo>
                  <a:lnTo>
                    <a:pt x="475" y="614"/>
                  </a:lnTo>
                  <a:lnTo>
                    <a:pt x="496" y="625"/>
                  </a:lnTo>
                  <a:lnTo>
                    <a:pt x="516" y="638"/>
                  </a:lnTo>
                  <a:lnTo>
                    <a:pt x="538" y="653"/>
                  </a:lnTo>
                  <a:lnTo>
                    <a:pt x="561" y="669"/>
                  </a:lnTo>
                  <a:lnTo>
                    <a:pt x="586" y="686"/>
                  </a:lnTo>
                  <a:lnTo>
                    <a:pt x="610" y="703"/>
                  </a:lnTo>
                  <a:lnTo>
                    <a:pt x="636" y="721"/>
                  </a:lnTo>
                  <a:lnTo>
                    <a:pt x="661" y="739"/>
                  </a:lnTo>
                  <a:lnTo>
                    <a:pt x="688" y="758"/>
                  </a:lnTo>
                  <a:lnTo>
                    <a:pt x="649" y="757"/>
                  </a:lnTo>
                  <a:lnTo>
                    <a:pt x="610" y="756"/>
                  </a:lnTo>
                  <a:lnTo>
                    <a:pt x="571" y="756"/>
                  </a:lnTo>
                  <a:lnTo>
                    <a:pt x="532" y="755"/>
                  </a:lnTo>
                  <a:lnTo>
                    <a:pt x="493" y="755"/>
                  </a:lnTo>
                  <a:lnTo>
                    <a:pt x="453" y="755"/>
                  </a:lnTo>
                  <a:lnTo>
                    <a:pt x="413" y="756"/>
                  </a:lnTo>
                  <a:lnTo>
                    <a:pt x="373" y="757"/>
                  </a:lnTo>
                  <a:lnTo>
                    <a:pt x="350" y="760"/>
                  </a:lnTo>
                  <a:lnTo>
                    <a:pt x="321" y="764"/>
                  </a:lnTo>
                  <a:lnTo>
                    <a:pt x="290" y="769"/>
                  </a:lnTo>
                  <a:lnTo>
                    <a:pt x="254" y="778"/>
                  </a:lnTo>
                  <a:lnTo>
                    <a:pt x="217" y="787"/>
                  </a:lnTo>
                  <a:lnTo>
                    <a:pt x="179" y="799"/>
                  </a:lnTo>
                  <a:lnTo>
                    <a:pt x="161" y="806"/>
                  </a:lnTo>
                  <a:lnTo>
                    <a:pt x="144" y="813"/>
                  </a:lnTo>
                  <a:lnTo>
                    <a:pt x="125" y="821"/>
                  </a:lnTo>
                  <a:lnTo>
                    <a:pt x="108" y="830"/>
                  </a:lnTo>
                  <a:lnTo>
                    <a:pt x="92" y="838"/>
                  </a:lnTo>
                  <a:lnTo>
                    <a:pt x="76" y="848"/>
                  </a:lnTo>
                  <a:lnTo>
                    <a:pt x="62" y="857"/>
                  </a:lnTo>
                  <a:lnTo>
                    <a:pt x="49" y="868"/>
                  </a:lnTo>
                  <a:lnTo>
                    <a:pt x="37" y="880"/>
                  </a:lnTo>
                  <a:lnTo>
                    <a:pt x="26" y="891"/>
                  </a:lnTo>
                  <a:lnTo>
                    <a:pt x="17" y="903"/>
                  </a:lnTo>
                  <a:lnTo>
                    <a:pt x="10" y="916"/>
                  </a:lnTo>
                  <a:lnTo>
                    <a:pt x="5" y="930"/>
                  </a:lnTo>
                  <a:lnTo>
                    <a:pt x="1" y="944"/>
                  </a:lnTo>
                  <a:lnTo>
                    <a:pt x="0" y="959"/>
                  </a:lnTo>
                  <a:lnTo>
                    <a:pt x="1" y="973"/>
                  </a:lnTo>
                  <a:lnTo>
                    <a:pt x="5" y="989"/>
                  </a:lnTo>
                  <a:lnTo>
                    <a:pt x="11" y="1006"/>
                  </a:lnTo>
                  <a:lnTo>
                    <a:pt x="20" y="1023"/>
                  </a:lnTo>
                  <a:lnTo>
                    <a:pt x="32" y="1041"/>
                  </a:lnTo>
                  <a:lnTo>
                    <a:pt x="40" y="1051"/>
                  </a:lnTo>
                  <a:lnTo>
                    <a:pt x="49" y="1060"/>
                  </a:lnTo>
                  <a:lnTo>
                    <a:pt x="60" y="1068"/>
                  </a:lnTo>
                  <a:lnTo>
                    <a:pt x="71" y="1076"/>
                  </a:lnTo>
                  <a:lnTo>
                    <a:pt x="85" y="1083"/>
                  </a:lnTo>
                  <a:lnTo>
                    <a:pt x="98" y="1089"/>
                  </a:lnTo>
                  <a:lnTo>
                    <a:pt x="112" y="1096"/>
                  </a:lnTo>
                  <a:lnTo>
                    <a:pt x="127" y="1101"/>
                  </a:lnTo>
                  <a:lnTo>
                    <a:pt x="144" y="1105"/>
                  </a:lnTo>
                  <a:lnTo>
                    <a:pt x="160" y="1110"/>
                  </a:lnTo>
                  <a:lnTo>
                    <a:pt x="177" y="1114"/>
                  </a:lnTo>
                  <a:lnTo>
                    <a:pt x="195" y="1117"/>
                  </a:lnTo>
                  <a:lnTo>
                    <a:pt x="231" y="1122"/>
                  </a:lnTo>
                  <a:lnTo>
                    <a:pt x="268" y="1127"/>
                  </a:lnTo>
                  <a:lnTo>
                    <a:pt x="306" y="1129"/>
                  </a:lnTo>
                  <a:lnTo>
                    <a:pt x="344" y="1130"/>
                  </a:lnTo>
                  <a:lnTo>
                    <a:pt x="381" y="1130"/>
                  </a:lnTo>
                  <a:lnTo>
                    <a:pt x="415" y="1129"/>
                  </a:lnTo>
                  <a:lnTo>
                    <a:pt x="449" y="1128"/>
                  </a:lnTo>
                  <a:lnTo>
                    <a:pt x="479" y="1125"/>
                  </a:lnTo>
                  <a:lnTo>
                    <a:pt x="507" y="1122"/>
                  </a:lnTo>
                  <a:lnTo>
                    <a:pt x="531" y="1119"/>
                  </a:lnTo>
                  <a:lnTo>
                    <a:pt x="555" y="1116"/>
                  </a:lnTo>
                  <a:lnTo>
                    <a:pt x="581" y="1113"/>
                  </a:lnTo>
                  <a:lnTo>
                    <a:pt x="609" y="1111"/>
                  </a:lnTo>
                  <a:lnTo>
                    <a:pt x="639" y="1109"/>
                  </a:lnTo>
                  <a:lnTo>
                    <a:pt x="613" y="1127"/>
                  </a:lnTo>
                  <a:lnTo>
                    <a:pt x="589" y="1145"/>
                  </a:lnTo>
                  <a:lnTo>
                    <a:pt x="563" y="1164"/>
                  </a:lnTo>
                  <a:lnTo>
                    <a:pt x="538" y="1182"/>
                  </a:lnTo>
                  <a:lnTo>
                    <a:pt x="513" y="1201"/>
                  </a:lnTo>
                  <a:lnTo>
                    <a:pt x="488" y="1221"/>
                  </a:lnTo>
                  <a:lnTo>
                    <a:pt x="463" y="1241"/>
                  </a:lnTo>
                  <a:lnTo>
                    <a:pt x="438" y="1261"/>
                  </a:lnTo>
                  <a:lnTo>
                    <a:pt x="420" y="1277"/>
                  </a:lnTo>
                  <a:lnTo>
                    <a:pt x="399" y="1298"/>
                  </a:lnTo>
                  <a:lnTo>
                    <a:pt x="376" y="1323"/>
                  </a:lnTo>
                  <a:lnTo>
                    <a:pt x="352" y="1350"/>
                  </a:lnTo>
                  <a:lnTo>
                    <a:pt x="327" y="1381"/>
                  </a:lnTo>
                  <a:lnTo>
                    <a:pt x="304" y="1413"/>
                  </a:lnTo>
                  <a:lnTo>
                    <a:pt x="294" y="1430"/>
                  </a:lnTo>
                  <a:lnTo>
                    <a:pt x="283" y="1447"/>
                  </a:lnTo>
                  <a:lnTo>
                    <a:pt x="272" y="1464"/>
                  </a:lnTo>
                  <a:lnTo>
                    <a:pt x="264" y="1481"/>
                  </a:lnTo>
                  <a:lnTo>
                    <a:pt x="255" y="1499"/>
                  </a:lnTo>
                  <a:lnTo>
                    <a:pt x="248" y="1516"/>
                  </a:lnTo>
                  <a:lnTo>
                    <a:pt x="242" y="1533"/>
                  </a:lnTo>
                  <a:lnTo>
                    <a:pt x="238" y="1549"/>
                  </a:lnTo>
                  <a:lnTo>
                    <a:pt x="234" y="1566"/>
                  </a:lnTo>
                  <a:lnTo>
                    <a:pt x="232" y="1582"/>
                  </a:lnTo>
                  <a:lnTo>
                    <a:pt x="232" y="1597"/>
                  </a:lnTo>
                  <a:lnTo>
                    <a:pt x="234" y="1612"/>
                  </a:lnTo>
                  <a:lnTo>
                    <a:pt x="237" y="1627"/>
                  </a:lnTo>
                  <a:lnTo>
                    <a:pt x="242" y="1640"/>
                  </a:lnTo>
                  <a:lnTo>
                    <a:pt x="249" y="1653"/>
                  </a:lnTo>
                  <a:lnTo>
                    <a:pt x="258" y="1664"/>
                  </a:lnTo>
                  <a:lnTo>
                    <a:pt x="270" y="1675"/>
                  </a:lnTo>
                  <a:lnTo>
                    <a:pt x="285" y="1684"/>
                  </a:lnTo>
                  <a:lnTo>
                    <a:pt x="301" y="1693"/>
                  </a:lnTo>
                  <a:lnTo>
                    <a:pt x="321" y="1699"/>
                  </a:lnTo>
                  <a:lnTo>
                    <a:pt x="333" y="1703"/>
                  </a:lnTo>
                  <a:lnTo>
                    <a:pt x="346" y="1704"/>
                  </a:lnTo>
                  <a:lnTo>
                    <a:pt x="359" y="1705"/>
                  </a:lnTo>
                  <a:lnTo>
                    <a:pt x="372" y="1704"/>
                  </a:lnTo>
                  <a:lnTo>
                    <a:pt x="387" y="1701"/>
                  </a:lnTo>
                  <a:lnTo>
                    <a:pt x="401" y="1698"/>
                  </a:lnTo>
                  <a:lnTo>
                    <a:pt x="416" y="1695"/>
                  </a:lnTo>
                  <a:lnTo>
                    <a:pt x="432" y="1690"/>
                  </a:lnTo>
                  <a:lnTo>
                    <a:pt x="448" y="1683"/>
                  </a:lnTo>
                  <a:lnTo>
                    <a:pt x="463" y="1677"/>
                  </a:lnTo>
                  <a:lnTo>
                    <a:pt x="479" y="1670"/>
                  </a:lnTo>
                  <a:lnTo>
                    <a:pt x="496" y="1662"/>
                  </a:lnTo>
                  <a:lnTo>
                    <a:pt x="528" y="1644"/>
                  </a:lnTo>
                  <a:lnTo>
                    <a:pt x="560" y="1624"/>
                  </a:lnTo>
                  <a:lnTo>
                    <a:pt x="593" y="1603"/>
                  </a:lnTo>
                  <a:lnTo>
                    <a:pt x="623" y="1581"/>
                  </a:lnTo>
                  <a:lnTo>
                    <a:pt x="653" y="1558"/>
                  </a:lnTo>
                  <a:lnTo>
                    <a:pt x="681" y="1535"/>
                  </a:lnTo>
                  <a:lnTo>
                    <a:pt x="707" y="1514"/>
                  </a:lnTo>
                  <a:lnTo>
                    <a:pt x="731" y="1493"/>
                  </a:lnTo>
                  <a:lnTo>
                    <a:pt x="751" y="1475"/>
                  </a:lnTo>
                  <a:lnTo>
                    <a:pt x="768" y="1458"/>
                  </a:lnTo>
                  <a:lnTo>
                    <a:pt x="785" y="1442"/>
                  </a:lnTo>
                  <a:lnTo>
                    <a:pt x="803" y="1425"/>
                  </a:lnTo>
                  <a:lnTo>
                    <a:pt x="822" y="1407"/>
                  </a:lnTo>
                  <a:lnTo>
                    <a:pt x="843" y="1389"/>
                  </a:lnTo>
                  <a:lnTo>
                    <a:pt x="865" y="1369"/>
                  </a:lnTo>
                  <a:lnTo>
                    <a:pt x="888" y="1350"/>
                  </a:lnTo>
                  <a:lnTo>
                    <a:pt x="910" y="1330"/>
                  </a:lnTo>
                  <a:lnTo>
                    <a:pt x="933" y="1311"/>
                  </a:lnTo>
                  <a:lnTo>
                    <a:pt x="939" y="1316"/>
                  </a:lnTo>
                  <a:lnTo>
                    <a:pt x="944" y="1322"/>
                  </a:lnTo>
                  <a:lnTo>
                    <a:pt x="928" y="1350"/>
                  </a:lnTo>
                  <a:lnTo>
                    <a:pt x="913" y="1379"/>
                  </a:lnTo>
                  <a:lnTo>
                    <a:pt x="897" y="1408"/>
                  </a:lnTo>
                  <a:lnTo>
                    <a:pt x="882" y="1436"/>
                  </a:lnTo>
                  <a:lnTo>
                    <a:pt x="866" y="1466"/>
                  </a:lnTo>
                  <a:lnTo>
                    <a:pt x="851" y="1495"/>
                  </a:lnTo>
                  <a:lnTo>
                    <a:pt x="836" y="1526"/>
                  </a:lnTo>
                  <a:lnTo>
                    <a:pt x="821" y="1556"/>
                  </a:lnTo>
                  <a:lnTo>
                    <a:pt x="813" y="1575"/>
                  </a:lnTo>
                  <a:lnTo>
                    <a:pt x="804" y="1599"/>
                  </a:lnTo>
                  <a:lnTo>
                    <a:pt x="795" y="1627"/>
                  </a:lnTo>
                  <a:lnTo>
                    <a:pt x="787" y="1658"/>
                  </a:lnTo>
                  <a:lnTo>
                    <a:pt x="778" y="1691"/>
                  </a:lnTo>
                  <a:lnTo>
                    <a:pt x="771" y="1725"/>
                  </a:lnTo>
                  <a:lnTo>
                    <a:pt x="769" y="1743"/>
                  </a:lnTo>
                  <a:lnTo>
                    <a:pt x="767" y="1760"/>
                  </a:lnTo>
                  <a:lnTo>
                    <a:pt x="765" y="1777"/>
                  </a:lnTo>
                  <a:lnTo>
                    <a:pt x="764" y="1794"/>
                  </a:lnTo>
                  <a:lnTo>
                    <a:pt x="764" y="1810"/>
                  </a:lnTo>
                  <a:lnTo>
                    <a:pt x="764" y="1826"/>
                  </a:lnTo>
                  <a:lnTo>
                    <a:pt x="766" y="1842"/>
                  </a:lnTo>
                  <a:lnTo>
                    <a:pt x="768" y="1857"/>
                  </a:lnTo>
                  <a:lnTo>
                    <a:pt x="771" y="1871"/>
                  </a:lnTo>
                  <a:lnTo>
                    <a:pt x="775" y="1885"/>
                  </a:lnTo>
                  <a:lnTo>
                    <a:pt x="780" y="1896"/>
                  </a:lnTo>
                  <a:lnTo>
                    <a:pt x="787" y="1907"/>
                  </a:lnTo>
                  <a:lnTo>
                    <a:pt x="795" y="1916"/>
                  </a:lnTo>
                  <a:lnTo>
                    <a:pt x="803" y="1925"/>
                  </a:lnTo>
                  <a:lnTo>
                    <a:pt x="813" y="1932"/>
                  </a:lnTo>
                  <a:lnTo>
                    <a:pt x="824" y="1938"/>
                  </a:lnTo>
                  <a:lnTo>
                    <a:pt x="838" y="1941"/>
                  </a:lnTo>
                  <a:lnTo>
                    <a:pt x="852" y="1943"/>
                  </a:lnTo>
                  <a:lnTo>
                    <a:pt x="868" y="1943"/>
                  </a:lnTo>
                  <a:lnTo>
                    <a:pt x="886" y="1941"/>
                  </a:lnTo>
                  <a:lnTo>
                    <a:pt x="896" y="1939"/>
                  </a:lnTo>
                  <a:lnTo>
                    <a:pt x="907" y="1935"/>
                  </a:lnTo>
                  <a:lnTo>
                    <a:pt x="917" y="1930"/>
                  </a:lnTo>
                  <a:lnTo>
                    <a:pt x="927" y="1924"/>
                  </a:lnTo>
                  <a:lnTo>
                    <a:pt x="938" y="1918"/>
                  </a:lnTo>
                  <a:lnTo>
                    <a:pt x="948" y="1909"/>
                  </a:lnTo>
                  <a:lnTo>
                    <a:pt x="958" y="1901"/>
                  </a:lnTo>
                  <a:lnTo>
                    <a:pt x="968" y="1891"/>
                  </a:lnTo>
                  <a:lnTo>
                    <a:pt x="989" y="1869"/>
                  </a:lnTo>
                  <a:lnTo>
                    <a:pt x="1008" y="1844"/>
                  </a:lnTo>
                  <a:lnTo>
                    <a:pt x="1026" y="1819"/>
                  </a:lnTo>
                  <a:lnTo>
                    <a:pt x="1045" y="1790"/>
                  </a:lnTo>
                  <a:lnTo>
                    <a:pt x="1062" y="1761"/>
                  </a:lnTo>
                  <a:lnTo>
                    <a:pt x="1078" y="1732"/>
                  </a:lnTo>
                  <a:lnTo>
                    <a:pt x="1094" y="1704"/>
                  </a:lnTo>
                  <a:lnTo>
                    <a:pt x="1107" y="1675"/>
                  </a:lnTo>
                  <a:lnTo>
                    <a:pt x="1119" y="1648"/>
                  </a:lnTo>
                  <a:lnTo>
                    <a:pt x="1130" y="1624"/>
                  </a:lnTo>
                  <a:lnTo>
                    <a:pt x="1140" y="1600"/>
                  </a:lnTo>
                  <a:lnTo>
                    <a:pt x="1147" y="1581"/>
                  </a:lnTo>
                  <a:lnTo>
                    <a:pt x="1160" y="1548"/>
                  </a:lnTo>
                  <a:lnTo>
                    <a:pt x="1175" y="1512"/>
                  </a:lnTo>
                  <a:lnTo>
                    <a:pt x="1193" y="1473"/>
                  </a:lnTo>
                  <a:lnTo>
                    <a:pt x="1210" y="1432"/>
                  </a:lnTo>
                  <a:lnTo>
                    <a:pt x="1230" y="1431"/>
                  </a:lnTo>
                  <a:lnTo>
                    <a:pt x="1250" y="1429"/>
                  </a:lnTo>
                  <a:lnTo>
                    <a:pt x="1269" y="1425"/>
                  </a:lnTo>
                  <a:lnTo>
                    <a:pt x="1289" y="1419"/>
                  </a:lnTo>
                  <a:lnTo>
                    <a:pt x="1308" y="1414"/>
                  </a:lnTo>
                  <a:lnTo>
                    <a:pt x="1326" y="1407"/>
                  </a:lnTo>
                  <a:lnTo>
                    <a:pt x="1344" y="1398"/>
                  </a:lnTo>
                  <a:lnTo>
                    <a:pt x="1361" y="1390"/>
                  </a:lnTo>
                  <a:lnTo>
                    <a:pt x="1378" y="1380"/>
                  </a:lnTo>
                  <a:lnTo>
                    <a:pt x="1395" y="1368"/>
                  </a:lnTo>
                  <a:lnTo>
                    <a:pt x="1411" y="1357"/>
                  </a:lnTo>
                  <a:lnTo>
                    <a:pt x="1426" y="1345"/>
                  </a:lnTo>
                  <a:lnTo>
                    <a:pt x="1442" y="1331"/>
                  </a:lnTo>
                  <a:lnTo>
                    <a:pt x="1457" y="1317"/>
                  </a:lnTo>
                  <a:lnTo>
                    <a:pt x="1471" y="1302"/>
                  </a:lnTo>
                  <a:lnTo>
                    <a:pt x="1485" y="1287"/>
                  </a:lnTo>
                  <a:lnTo>
                    <a:pt x="1498" y="1271"/>
                  </a:lnTo>
                  <a:lnTo>
                    <a:pt x="1511" y="1256"/>
                  </a:lnTo>
                  <a:lnTo>
                    <a:pt x="1522" y="1238"/>
                  </a:lnTo>
                  <a:lnTo>
                    <a:pt x="1535" y="1221"/>
                  </a:lnTo>
                  <a:lnTo>
                    <a:pt x="1545" y="1203"/>
                  </a:lnTo>
                  <a:lnTo>
                    <a:pt x="1556" y="1185"/>
                  </a:lnTo>
                  <a:lnTo>
                    <a:pt x="1565" y="1167"/>
                  </a:lnTo>
                  <a:lnTo>
                    <a:pt x="1574" y="1148"/>
                  </a:lnTo>
                  <a:lnTo>
                    <a:pt x="1584" y="1129"/>
                  </a:lnTo>
                  <a:lnTo>
                    <a:pt x="1591" y="1110"/>
                  </a:lnTo>
                  <a:lnTo>
                    <a:pt x="1599" y="1091"/>
                  </a:lnTo>
                  <a:lnTo>
                    <a:pt x="1605" y="1071"/>
                  </a:lnTo>
                  <a:lnTo>
                    <a:pt x="1611" y="1052"/>
                  </a:lnTo>
                  <a:lnTo>
                    <a:pt x="1616" y="1033"/>
                  </a:lnTo>
                  <a:lnTo>
                    <a:pt x="1621" y="1013"/>
                  </a:lnTo>
                  <a:lnTo>
                    <a:pt x="1625" y="994"/>
                  </a:lnTo>
                  <a:lnTo>
                    <a:pt x="1645" y="1002"/>
                  </a:lnTo>
                  <a:lnTo>
                    <a:pt x="1665" y="1011"/>
                  </a:lnTo>
                  <a:lnTo>
                    <a:pt x="1686" y="1017"/>
                  </a:lnTo>
                  <a:lnTo>
                    <a:pt x="1706" y="1023"/>
                  </a:lnTo>
                  <a:lnTo>
                    <a:pt x="1727" y="1028"/>
                  </a:lnTo>
                  <a:lnTo>
                    <a:pt x="1749" y="1032"/>
                  </a:lnTo>
                  <a:lnTo>
                    <a:pt x="1770" y="1034"/>
                  </a:lnTo>
                  <a:lnTo>
                    <a:pt x="1792" y="1035"/>
                  </a:lnTo>
                  <a:lnTo>
                    <a:pt x="1804" y="1021"/>
                  </a:lnTo>
                  <a:lnTo>
                    <a:pt x="1816" y="1005"/>
                  </a:lnTo>
                  <a:lnTo>
                    <a:pt x="1827" y="988"/>
                  </a:lnTo>
                  <a:lnTo>
                    <a:pt x="1838" y="969"/>
                  </a:lnTo>
                  <a:lnTo>
                    <a:pt x="1847" y="949"/>
                  </a:lnTo>
                  <a:lnTo>
                    <a:pt x="1855" y="928"/>
                  </a:lnTo>
                  <a:lnTo>
                    <a:pt x="1863" y="905"/>
                  </a:lnTo>
                  <a:lnTo>
                    <a:pt x="1869" y="883"/>
                  </a:lnTo>
                  <a:lnTo>
                    <a:pt x="1875" y="861"/>
                  </a:lnTo>
                  <a:lnTo>
                    <a:pt x="1880" y="838"/>
                  </a:lnTo>
                  <a:lnTo>
                    <a:pt x="1885" y="816"/>
                  </a:lnTo>
                  <a:lnTo>
                    <a:pt x="1888" y="795"/>
                  </a:lnTo>
                  <a:lnTo>
                    <a:pt x="1890" y="773"/>
                  </a:lnTo>
                  <a:lnTo>
                    <a:pt x="1890" y="754"/>
                  </a:lnTo>
                  <a:lnTo>
                    <a:pt x="1890" y="736"/>
                  </a:lnTo>
                  <a:lnTo>
                    <a:pt x="1889" y="719"/>
                  </a:lnTo>
                  <a:close/>
                </a:path>
              </a:pathLst>
            </a:custGeom>
            <a:solidFill>
              <a:srgbClr val="EFCB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-1157386" y="3933577"/>
              <a:ext cx="2014538" cy="404813"/>
            </a:xfrm>
            <a:custGeom>
              <a:avLst/>
              <a:gdLst/>
              <a:ahLst/>
              <a:cxnLst>
                <a:cxn ang="0">
                  <a:pos x="42" y="2297"/>
                </a:cxn>
                <a:cxn ang="0">
                  <a:pos x="206" y="2281"/>
                </a:cxn>
                <a:cxn ang="0">
                  <a:pos x="380" y="2257"/>
                </a:cxn>
                <a:cxn ang="0">
                  <a:pos x="599" y="2222"/>
                </a:cxn>
                <a:cxn ang="0">
                  <a:pos x="853" y="2173"/>
                </a:cxn>
                <a:cxn ang="0">
                  <a:pos x="1135" y="2107"/>
                </a:cxn>
                <a:cxn ang="0">
                  <a:pos x="1438" y="2022"/>
                </a:cxn>
                <a:cxn ang="0">
                  <a:pos x="1756" y="1917"/>
                </a:cxn>
                <a:cxn ang="0">
                  <a:pos x="2078" y="1787"/>
                </a:cxn>
                <a:cxn ang="0">
                  <a:pos x="2400" y="1632"/>
                </a:cxn>
                <a:cxn ang="0">
                  <a:pos x="2712" y="1450"/>
                </a:cxn>
                <a:cxn ang="0">
                  <a:pos x="3008" y="1238"/>
                </a:cxn>
                <a:cxn ang="0">
                  <a:pos x="3280" y="994"/>
                </a:cxn>
                <a:cxn ang="0">
                  <a:pos x="3520" y="714"/>
                </a:cxn>
                <a:cxn ang="0">
                  <a:pos x="3722" y="399"/>
                </a:cxn>
                <a:cxn ang="0">
                  <a:pos x="2790" y="0"/>
                </a:cxn>
                <a:cxn ang="0">
                  <a:pos x="2709" y="60"/>
                </a:cxn>
                <a:cxn ang="0">
                  <a:pos x="2485" y="222"/>
                </a:cxn>
                <a:cxn ang="0">
                  <a:pos x="2331" y="331"/>
                </a:cxn>
                <a:cxn ang="0">
                  <a:pos x="2154" y="452"/>
                </a:cxn>
                <a:cxn ang="0">
                  <a:pos x="1957" y="582"/>
                </a:cxn>
                <a:cxn ang="0">
                  <a:pos x="1746" y="717"/>
                </a:cxn>
                <a:cxn ang="0">
                  <a:pos x="1523" y="854"/>
                </a:cxn>
                <a:cxn ang="0">
                  <a:pos x="1294" y="989"/>
                </a:cxn>
                <a:cxn ang="0">
                  <a:pos x="1062" y="1115"/>
                </a:cxn>
                <a:cxn ang="0">
                  <a:pos x="831" y="1231"/>
                </a:cxn>
                <a:cxn ang="0">
                  <a:pos x="607" y="1332"/>
                </a:cxn>
                <a:cxn ang="0">
                  <a:pos x="392" y="1414"/>
                </a:cxn>
                <a:cxn ang="0">
                  <a:pos x="190" y="1474"/>
                </a:cxn>
                <a:cxn ang="0">
                  <a:pos x="6" y="1506"/>
                </a:cxn>
                <a:cxn ang="0">
                  <a:pos x="5" y="1527"/>
                </a:cxn>
                <a:cxn ang="0">
                  <a:pos x="4" y="1585"/>
                </a:cxn>
                <a:cxn ang="0">
                  <a:pos x="2" y="1672"/>
                </a:cxn>
                <a:cxn ang="0">
                  <a:pos x="1" y="1782"/>
                </a:cxn>
                <a:cxn ang="0">
                  <a:pos x="0" y="1907"/>
                </a:cxn>
                <a:cxn ang="0">
                  <a:pos x="1" y="2039"/>
                </a:cxn>
                <a:cxn ang="0">
                  <a:pos x="3" y="2173"/>
                </a:cxn>
                <a:cxn ang="0">
                  <a:pos x="8" y="2300"/>
                </a:cxn>
              </a:cxnLst>
              <a:rect l="0" t="0" r="r" b="b"/>
              <a:pathLst>
                <a:path w="3806" h="2300">
                  <a:moveTo>
                    <a:pt x="8" y="2300"/>
                  </a:moveTo>
                  <a:lnTo>
                    <a:pt x="42" y="2297"/>
                  </a:lnTo>
                  <a:lnTo>
                    <a:pt x="137" y="2288"/>
                  </a:lnTo>
                  <a:lnTo>
                    <a:pt x="206" y="2281"/>
                  </a:lnTo>
                  <a:lnTo>
                    <a:pt x="287" y="2270"/>
                  </a:lnTo>
                  <a:lnTo>
                    <a:pt x="380" y="2257"/>
                  </a:lnTo>
                  <a:lnTo>
                    <a:pt x="484" y="2241"/>
                  </a:lnTo>
                  <a:lnTo>
                    <a:pt x="599" y="2222"/>
                  </a:lnTo>
                  <a:lnTo>
                    <a:pt x="722" y="2200"/>
                  </a:lnTo>
                  <a:lnTo>
                    <a:pt x="853" y="2173"/>
                  </a:lnTo>
                  <a:lnTo>
                    <a:pt x="990" y="2142"/>
                  </a:lnTo>
                  <a:lnTo>
                    <a:pt x="1135" y="2107"/>
                  </a:lnTo>
                  <a:lnTo>
                    <a:pt x="1284" y="2067"/>
                  </a:lnTo>
                  <a:lnTo>
                    <a:pt x="1438" y="2022"/>
                  </a:lnTo>
                  <a:lnTo>
                    <a:pt x="1596" y="1972"/>
                  </a:lnTo>
                  <a:lnTo>
                    <a:pt x="1756" y="1917"/>
                  </a:lnTo>
                  <a:lnTo>
                    <a:pt x="1917" y="1855"/>
                  </a:lnTo>
                  <a:lnTo>
                    <a:pt x="2078" y="1787"/>
                  </a:lnTo>
                  <a:lnTo>
                    <a:pt x="2239" y="1713"/>
                  </a:lnTo>
                  <a:lnTo>
                    <a:pt x="2400" y="1632"/>
                  </a:lnTo>
                  <a:lnTo>
                    <a:pt x="2558" y="1545"/>
                  </a:lnTo>
                  <a:lnTo>
                    <a:pt x="2712" y="1450"/>
                  </a:lnTo>
                  <a:lnTo>
                    <a:pt x="2863" y="1348"/>
                  </a:lnTo>
                  <a:lnTo>
                    <a:pt x="3008" y="1238"/>
                  </a:lnTo>
                  <a:lnTo>
                    <a:pt x="3148" y="1119"/>
                  </a:lnTo>
                  <a:lnTo>
                    <a:pt x="3280" y="994"/>
                  </a:lnTo>
                  <a:lnTo>
                    <a:pt x="3405" y="859"/>
                  </a:lnTo>
                  <a:lnTo>
                    <a:pt x="3520" y="714"/>
                  </a:lnTo>
                  <a:lnTo>
                    <a:pt x="3626" y="562"/>
                  </a:lnTo>
                  <a:lnTo>
                    <a:pt x="3722" y="399"/>
                  </a:lnTo>
                  <a:lnTo>
                    <a:pt x="3806" y="226"/>
                  </a:lnTo>
                  <a:lnTo>
                    <a:pt x="2790" y="0"/>
                  </a:lnTo>
                  <a:lnTo>
                    <a:pt x="2769" y="16"/>
                  </a:lnTo>
                  <a:lnTo>
                    <a:pt x="2709" y="60"/>
                  </a:lnTo>
                  <a:lnTo>
                    <a:pt x="2613" y="131"/>
                  </a:lnTo>
                  <a:lnTo>
                    <a:pt x="2485" y="222"/>
                  </a:lnTo>
                  <a:lnTo>
                    <a:pt x="2411" y="274"/>
                  </a:lnTo>
                  <a:lnTo>
                    <a:pt x="2331" y="331"/>
                  </a:lnTo>
                  <a:lnTo>
                    <a:pt x="2245" y="389"/>
                  </a:lnTo>
                  <a:lnTo>
                    <a:pt x="2154" y="452"/>
                  </a:lnTo>
                  <a:lnTo>
                    <a:pt x="2058" y="516"/>
                  </a:lnTo>
                  <a:lnTo>
                    <a:pt x="1957" y="582"/>
                  </a:lnTo>
                  <a:lnTo>
                    <a:pt x="1853" y="649"/>
                  </a:lnTo>
                  <a:lnTo>
                    <a:pt x="1746" y="717"/>
                  </a:lnTo>
                  <a:lnTo>
                    <a:pt x="1635" y="786"/>
                  </a:lnTo>
                  <a:lnTo>
                    <a:pt x="1523" y="854"/>
                  </a:lnTo>
                  <a:lnTo>
                    <a:pt x="1409" y="921"/>
                  </a:lnTo>
                  <a:lnTo>
                    <a:pt x="1294" y="989"/>
                  </a:lnTo>
                  <a:lnTo>
                    <a:pt x="1178" y="1052"/>
                  </a:lnTo>
                  <a:lnTo>
                    <a:pt x="1062" y="1115"/>
                  </a:lnTo>
                  <a:lnTo>
                    <a:pt x="947" y="1175"/>
                  </a:lnTo>
                  <a:lnTo>
                    <a:pt x="831" y="1231"/>
                  </a:lnTo>
                  <a:lnTo>
                    <a:pt x="718" y="1283"/>
                  </a:lnTo>
                  <a:lnTo>
                    <a:pt x="607" y="1332"/>
                  </a:lnTo>
                  <a:lnTo>
                    <a:pt x="498" y="1376"/>
                  </a:lnTo>
                  <a:lnTo>
                    <a:pt x="392" y="1414"/>
                  </a:lnTo>
                  <a:lnTo>
                    <a:pt x="288" y="1447"/>
                  </a:lnTo>
                  <a:lnTo>
                    <a:pt x="190" y="1474"/>
                  </a:lnTo>
                  <a:lnTo>
                    <a:pt x="95" y="1493"/>
                  </a:lnTo>
                  <a:lnTo>
                    <a:pt x="6" y="1506"/>
                  </a:lnTo>
                  <a:lnTo>
                    <a:pt x="5" y="1511"/>
                  </a:lnTo>
                  <a:lnTo>
                    <a:pt x="5" y="1527"/>
                  </a:lnTo>
                  <a:lnTo>
                    <a:pt x="4" y="1552"/>
                  </a:lnTo>
                  <a:lnTo>
                    <a:pt x="4" y="1585"/>
                  </a:lnTo>
                  <a:lnTo>
                    <a:pt x="3" y="1625"/>
                  </a:lnTo>
                  <a:lnTo>
                    <a:pt x="2" y="1672"/>
                  </a:lnTo>
                  <a:lnTo>
                    <a:pt x="1" y="1724"/>
                  </a:lnTo>
                  <a:lnTo>
                    <a:pt x="1" y="1782"/>
                  </a:lnTo>
                  <a:lnTo>
                    <a:pt x="0" y="1843"/>
                  </a:lnTo>
                  <a:lnTo>
                    <a:pt x="0" y="1907"/>
                  </a:lnTo>
                  <a:lnTo>
                    <a:pt x="0" y="1972"/>
                  </a:lnTo>
                  <a:lnTo>
                    <a:pt x="1" y="2039"/>
                  </a:lnTo>
                  <a:lnTo>
                    <a:pt x="2" y="2106"/>
                  </a:lnTo>
                  <a:lnTo>
                    <a:pt x="3" y="2173"/>
                  </a:lnTo>
                  <a:lnTo>
                    <a:pt x="5" y="2237"/>
                  </a:lnTo>
                  <a:lnTo>
                    <a:pt x="8" y="2300"/>
                  </a:lnTo>
                  <a:close/>
                </a:path>
              </a:pathLst>
            </a:custGeom>
            <a:solidFill>
              <a:srgbClr val="E58D9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-1157386" y="3955802"/>
              <a:ext cx="2014538" cy="382588"/>
            </a:xfrm>
            <a:custGeom>
              <a:avLst/>
              <a:gdLst/>
              <a:ahLst/>
              <a:cxnLst>
                <a:cxn ang="0">
                  <a:pos x="0" y="1799"/>
                </a:cxn>
                <a:cxn ang="0">
                  <a:pos x="1" y="1907"/>
                </a:cxn>
                <a:cxn ang="0">
                  <a:pos x="2" y="2015"/>
                </a:cxn>
                <a:cxn ang="0">
                  <a:pos x="6" y="2121"/>
                </a:cxn>
                <a:cxn ang="0">
                  <a:pos x="42" y="2168"/>
                </a:cxn>
                <a:cxn ang="0">
                  <a:pos x="206" y="2152"/>
                </a:cxn>
                <a:cxn ang="0">
                  <a:pos x="380" y="2128"/>
                </a:cxn>
                <a:cxn ang="0">
                  <a:pos x="599" y="2093"/>
                </a:cxn>
                <a:cxn ang="0">
                  <a:pos x="853" y="2044"/>
                </a:cxn>
                <a:cxn ang="0">
                  <a:pos x="1135" y="1978"/>
                </a:cxn>
                <a:cxn ang="0">
                  <a:pos x="1438" y="1893"/>
                </a:cxn>
                <a:cxn ang="0">
                  <a:pos x="1756" y="1788"/>
                </a:cxn>
                <a:cxn ang="0">
                  <a:pos x="2078" y="1658"/>
                </a:cxn>
                <a:cxn ang="0">
                  <a:pos x="2400" y="1503"/>
                </a:cxn>
                <a:cxn ang="0">
                  <a:pos x="2712" y="1321"/>
                </a:cxn>
                <a:cxn ang="0">
                  <a:pos x="3008" y="1109"/>
                </a:cxn>
                <a:cxn ang="0">
                  <a:pos x="3280" y="865"/>
                </a:cxn>
                <a:cxn ang="0">
                  <a:pos x="3520" y="585"/>
                </a:cxn>
                <a:cxn ang="0">
                  <a:pos x="3722" y="270"/>
                </a:cxn>
                <a:cxn ang="0">
                  <a:pos x="3368" y="0"/>
                </a:cxn>
                <a:cxn ang="0">
                  <a:pos x="3222" y="199"/>
                </a:cxn>
                <a:cxn ang="0">
                  <a:pos x="3065" y="387"/>
                </a:cxn>
                <a:cxn ang="0">
                  <a:pos x="2897" y="563"/>
                </a:cxn>
                <a:cxn ang="0">
                  <a:pos x="2719" y="729"/>
                </a:cxn>
                <a:cxn ang="0">
                  <a:pos x="2531" y="882"/>
                </a:cxn>
                <a:cxn ang="0">
                  <a:pos x="2334" y="1023"/>
                </a:cxn>
                <a:cxn ang="0">
                  <a:pos x="2129" y="1153"/>
                </a:cxn>
                <a:cxn ang="0">
                  <a:pos x="1916" y="1270"/>
                </a:cxn>
                <a:cxn ang="0">
                  <a:pos x="1695" y="1376"/>
                </a:cxn>
                <a:cxn ang="0">
                  <a:pos x="1468" y="1468"/>
                </a:cxn>
                <a:cxn ang="0">
                  <a:pos x="1234" y="1547"/>
                </a:cxn>
                <a:cxn ang="0">
                  <a:pos x="997" y="1614"/>
                </a:cxn>
                <a:cxn ang="0">
                  <a:pos x="753" y="1667"/>
                </a:cxn>
                <a:cxn ang="0">
                  <a:pos x="505" y="1708"/>
                </a:cxn>
                <a:cxn ang="0">
                  <a:pos x="254" y="1734"/>
                </a:cxn>
                <a:cxn ang="0">
                  <a:pos x="0" y="1746"/>
                </a:cxn>
              </a:cxnLst>
              <a:rect l="0" t="0" r="r" b="b"/>
              <a:pathLst>
                <a:path w="3806" h="2171">
                  <a:moveTo>
                    <a:pt x="0" y="1746"/>
                  </a:moveTo>
                  <a:lnTo>
                    <a:pt x="0" y="1799"/>
                  </a:lnTo>
                  <a:lnTo>
                    <a:pt x="0" y="1853"/>
                  </a:lnTo>
                  <a:lnTo>
                    <a:pt x="1" y="1907"/>
                  </a:lnTo>
                  <a:lnTo>
                    <a:pt x="1" y="1961"/>
                  </a:lnTo>
                  <a:lnTo>
                    <a:pt x="2" y="2015"/>
                  </a:lnTo>
                  <a:lnTo>
                    <a:pt x="4" y="2069"/>
                  </a:lnTo>
                  <a:lnTo>
                    <a:pt x="6" y="2121"/>
                  </a:lnTo>
                  <a:lnTo>
                    <a:pt x="8" y="2171"/>
                  </a:lnTo>
                  <a:lnTo>
                    <a:pt x="42" y="2168"/>
                  </a:lnTo>
                  <a:lnTo>
                    <a:pt x="137" y="2159"/>
                  </a:lnTo>
                  <a:lnTo>
                    <a:pt x="206" y="2152"/>
                  </a:lnTo>
                  <a:lnTo>
                    <a:pt x="287" y="2141"/>
                  </a:lnTo>
                  <a:lnTo>
                    <a:pt x="380" y="2128"/>
                  </a:lnTo>
                  <a:lnTo>
                    <a:pt x="484" y="2112"/>
                  </a:lnTo>
                  <a:lnTo>
                    <a:pt x="599" y="2093"/>
                  </a:lnTo>
                  <a:lnTo>
                    <a:pt x="722" y="2071"/>
                  </a:lnTo>
                  <a:lnTo>
                    <a:pt x="853" y="2044"/>
                  </a:lnTo>
                  <a:lnTo>
                    <a:pt x="990" y="2013"/>
                  </a:lnTo>
                  <a:lnTo>
                    <a:pt x="1135" y="1978"/>
                  </a:lnTo>
                  <a:lnTo>
                    <a:pt x="1284" y="1938"/>
                  </a:lnTo>
                  <a:lnTo>
                    <a:pt x="1438" y="1893"/>
                  </a:lnTo>
                  <a:lnTo>
                    <a:pt x="1596" y="1843"/>
                  </a:lnTo>
                  <a:lnTo>
                    <a:pt x="1756" y="1788"/>
                  </a:lnTo>
                  <a:lnTo>
                    <a:pt x="1917" y="1726"/>
                  </a:lnTo>
                  <a:lnTo>
                    <a:pt x="2078" y="1658"/>
                  </a:lnTo>
                  <a:lnTo>
                    <a:pt x="2239" y="1584"/>
                  </a:lnTo>
                  <a:lnTo>
                    <a:pt x="2400" y="1503"/>
                  </a:lnTo>
                  <a:lnTo>
                    <a:pt x="2558" y="1416"/>
                  </a:lnTo>
                  <a:lnTo>
                    <a:pt x="2712" y="1321"/>
                  </a:lnTo>
                  <a:lnTo>
                    <a:pt x="2863" y="1219"/>
                  </a:lnTo>
                  <a:lnTo>
                    <a:pt x="3008" y="1109"/>
                  </a:lnTo>
                  <a:lnTo>
                    <a:pt x="3148" y="990"/>
                  </a:lnTo>
                  <a:lnTo>
                    <a:pt x="3280" y="865"/>
                  </a:lnTo>
                  <a:lnTo>
                    <a:pt x="3405" y="730"/>
                  </a:lnTo>
                  <a:lnTo>
                    <a:pt x="3520" y="585"/>
                  </a:lnTo>
                  <a:lnTo>
                    <a:pt x="3626" y="433"/>
                  </a:lnTo>
                  <a:lnTo>
                    <a:pt x="3722" y="270"/>
                  </a:lnTo>
                  <a:lnTo>
                    <a:pt x="3806" y="97"/>
                  </a:lnTo>
                  <a:lnTo>
                    <a:pt x="3368" y="0"/>
                  </a:lnTo>
                  <a:lnTo>
                    <a:pt x="3297" y="101"/>
                  </a:lnTo>
                  <a:lnTo>
                    <a:pt x="3222" y="199"/>
                  </a:lnTo>
                  <a:lnTo>
                    <a:pt x="3145" y="294"/>
                  </a:lnTo>
                  <a:lnTo>
                    <a:pt x="3065" y="387"/>
                  </a:lnTo>
                  <a:lnTo>
                    <a:pt x="2982" y="476"/>
                  </a:lnTo>
                  <a:lnTo>
                    <a:pt x="2897" y="563"/>
                  </a:lnTo>
                  <a:lnTo>
                    <a:pt x="2809" y="647"/>
                  </a:lnTo>
                  <a:lnTo>
                    <a:pt x="2719" y="729"/>
                  </a:lnTo>
                  <a:lnTo>
                    <a:pt x="2626" y="806"/>
                  </a:lnTo>
                  <a:lnTo>
                    <a:pt x="2531" y="882"/>
                  </a:lnTo>
                  <a:lnTo>
                    <a:pt x="2433" y="954"/>
                  </a:lnTo>
                  <a:lnTo>
                    <a:pt x="2334" y="1023"/>
                  </a:lnTo>
                  <a:lnTo>
                    <a:pt x="2232" y="1089"/>
                  </a:lnTo>
                  <a:lnTo>
                    <a:pt x="2129" y="1153"/>
                  </a:lnTo>
                  <a:lnTo>
                    <a:pt x="2023" y="1213"/>
                  </a:lnTo>
                  <a:lnTo>
                    <a:pt x="1916" y="1270"/>
                  </a:lnTo>
                  <a:lnTo>
                    <a:pt x="1806" y="1325"/>
                  </a:lnTo>
                  <a:lnTo>
                    <a:pt x="1695" y="1376"/>
                  </a:lnTo>
                  <a:lnTo>
                    <a:pt x="1582" y="1424"/>
                  </a:lnTo>
                  <a:lnTo>
                    <a:pt x="1468" y="1468"/>
                  </a:lnTo>
                  <a:lnTo>
                    <a:pt x="1352" y="1510"/>
                  </a:lnTo>
                  <a:lnTo>
                    <a:pt x="1234" y="1547"/>
                  </a:lnTo>
                  <a:lnTo>
                    <a:pt x="1116" y="1582"/>
                  </a:lnTo>
                  <a:lnTo>
                    <a:pt x="997" y="1614"/>
                  </a:lnTo>
                  <a:lnTo>
                    <a:pt x="875" y="1643"/>
                  </a:lnTo>
                  <a:lnTo>
                    <a:pt x="753" y="1667"/>
                  </a:lnTo>
                  <a:lnTo>
                    <a:pt x="629" y="1690"/>
                  </a:lnTo>
                  <a:lnTo>
                    <a:pt x="505" y="1708"/>
                  </a:lnTo>
                  <a:lnTo>
                    <a:pt x="380" y="1723"/>
                  </a:lnTo>
                  <a:lnTo>
                    <a:pt x="254" y="1734"/>
                  </a:lnTo>
                  <a:lnTo>
                    <a:pt x="127" y="1742"/>
                  </a:lnTo>
                  <a:lnTo>
                    <a:pt x="0" y="1746"/>
                  </a:lnTo>
                  <a:close/>
                </a:path>
              </a:pathLst>
            </a:custGeom>
            <a:solidFill>
              <a:srgbClr val="DD77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-1020861" y="3808165"/>
              <a:ext cx="263525" cy="74613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403" y="15"/>
                </a:cxn>
                <a:cxn ang="0">
                  <a:pos x="383" y="55"/>
                </a:cxn>
                <a:cxn ang="0">
                  <a:pos x="368" y="82"/>
                </a:cxn>
                <a:cxn ang="0">
                  <a:pos x="351" y="112"/>
                </a:cxn>
                <a:cxn ang="0">
                  <a:pos x="329" y="144"/>
                </a:cxn>
                <a:cxn ang="0">
                  <a:pos x="305" y="177"/>
                </a:cxn>
                <a:cxn ang="0">
                  <a:pos x="292" y="194"/>
                </a:cxn>
                <a:cxn ang="0">
                  <a:pos x="277" y="210"/>
                </a:cxn>
                <a:cxn ang="0">
                  <a:pos x="263" y="226"/>
                </a:cxn>
                <a:cxn ang="0">
                  <a:pos x="247" y="242"/>
                </a:cxn>
                <a:cxn ang="0">
                  <a:pos x="230" y="257"/>
                </a:cxn>
                <a:cxn ang="0">
                  <a:pos x="213" y="271"/>
                </a:cxn>
                <a:cxn ang="0">
                  <a:pos x="196" y="285"/>
                </a:cxn>
                <a:cxn ang="0">
                  <a:pos x="176" y="298"/>
                </a:cxn>
                <a:cxn ang="0">
                  <a:pos x="157" y="310"/>
                </a:cxn>
                <a:cxn ang="0">
                  <a:pos x="137" y="320"/>
                </a:cxn>
                <a:cxn ang="0">
                  <a:pos x="116" y="330"/>
                </a:cxn>
                <a:cxn ang="0">
                  <a:pos x="94" y="339"/>
                </a:cxn>
                <a:cxn ang="0">
                  <a:pos x="71" y="345"/>
                </a:cxn>
                <a:cxn ang="0">
                  <a:pos x="49" y="349"/>
                </a:cxn>
                <a:cxn ang="0">
                  <a:pos x="24" y="352"/>
                </a:cxn>
                <a:cxn ang="0">
                  <a:pos x="0" y="353"/>
                </a:cxn>
                <a:cxn ang="0">
                  <a:pos x="12" y="360"/>
                </a:cxn>
                <a:cxn ang="0">
                  <a:pos x="48" y="375"/>
                </a:cxn>
                <a:cxn ang="0">
                  <a:pos x="72" y="383"/>
                </a:cxn>
                <a:cxn ang="0">
                  <a:pos x="101" y="393"/>
                </a:cxn>
                <a:cxn ang="0">
                  <a:pos x="133" y="401"/>
                </a:cxn>
                <a:cxn ang="0">
                  <a:pos x="169" y="409"/>
                </a:cxn>
                <a:cxn ang="0">
                  <a:pos x="188" y="412"/>
                </a:cxn>
                <a:cxn ang="0">
                  <a:pos x="207" y="415"/>
                </a:cxn>
                <a:cxn ang="0">
                  <a:pos x="226" y="417"/>
                </a:cxn>
                <a:cxn ang="0">
                  <a:pos x="247" y="418"/>
                </a:cxn>
                <a:cxn ang="0">
                  <a:pos x="267" y="419"/>
                </a:cxn>
                <a:cxn ang="0">
                  <a:pos x="289" y="419"/>
                </a:cxn>
                <a:cxn ang="0">
                  <a:pos x="309" y="418"/>
                </a:cxn>
                <a:cxn ang="0">
                  <a:pos x="330" y="416"/>
                </a:cxn>
                <a:cxn ang="0">
                  <a:pos x="352" y="413"/>
                </a:cxn>
                <a:cxn ang="0">
                  <a:pos x="373" y="409"/>
                </a:cxn>
                <a:cxn ang="0">
                  <a:pos x="395" y="403"/>
                </a:cxn>
                <a:cxn ang="0">
                  <a:pos x="416" y="396"/>
                </a:cxn>
                <a:cxn ang="0">
                  <a:pos x="438" y="387"/>
                </a:cxn>
                <a:cxn ang="0">
                  <a:pos x="458" y="378"/>
                </a:cxn>
                <a:cxn ang="0">
                  <a:pos x="478" y="366"/>
                </a:cxn>
                <a:cxn ang="0">
                  <a:pos x="499" y="353"/>
                </a:cxn>
                <a:cxn ang="0">
                  <a:pos x="410" y="0"/>
                </a:cxn>
              </a:cxnLst>
              <a:rect l="0" t="0" r="r" b="b"/>
              <a:pathLst>
                <a:path w="499" h="419">
                  <a:moveTo>
                    <a:pt x="410" y="0"/>
                  </a:moveTo>
                  <a:lnTo>
                    <a:pt x="403" y="15"/>
                  </a:lnTo>
                  <a:lnTo>
                    <a:pt x="383" y="55"/>
                  </a:lnTo>
                  <a:lnTo>
                    <a:pt x="368" y="82"/>
                  </a:lnTo>
                  <a:lnTo>
                    <a:pt x="351" y="112"/>
                  </a:lnTo>
                  <a:lnTo>
                    <a:pt x="329" y="144"/>
                  </a:lnTo>
                  <a:lnTo>
                    <a:pt x="305" y="177"/>
                  </a:lnTo>
                  <a:lnTo>
                    <a:pt x="292" y="194"/>
                  </a:lnTo>
                  <a:lnTo>
                    <a:pt x="277" y="210"/>
                  </a:lnTo>
                  <a:lnTo>
                    <a:pt x="263" y="226"/>
                  </a:lnTo>
                  <a:lnTo>
                    <a:pt x="247" y="242"/>
                  </a:lnTo>
                  <a:lnTo>
                    <a:pt x="230" y="257"/>
                  </a:lnTo>
                  <a:lnTo>
                    <a:pt x="213" y="271"/>
                  </a:lnTo>
                  <a:lnTo>
                    <a:pt x="196" y="285"/>
                  </a:lnTo>
                  <a:lnTo>
                    <a:pt x="176" y="298"/>
                  </a:lnTo>
                  <a:lnTo>
                    <a:pt x="157" y="310"/>
                  </a:lnTo>
                  <a:lnTo>
                    <a:pt x="137" y="320"/>
                  </a:lnTo>
                  <a:lnTo>
                    <a:pt x="116" y="330"/>
                  </a:lnTo>
                  <a:lnTo>
                    <a:pt x="94" y="339"/>
                  </a:lnTo>
                  <a:lnTo>
                    <a:pt x="71" y="345"/>
                  </a:lnTo>
                  <a:lnTo>
                    <a:pt x="49" y="349"/>
                  </a:lnTo>
                  <a:lnTo>
                    <a:pt x="24" y="352"/>
                  </a:lnTo>
                  <a:lnTo>
                    <a:pt x="0" y="353"/>
                  </a:lnTo>
                  <a:lnTo>
                    <a:pt x="12" y="360"/>
                  </a:lnTo>
                  <a:lnTo>
                    <a:pt x="48" y="375"/>
                  </a:lnTo>
                  <a:lnTo>
                    <a:pt x="72" y="383"/>
                  </a:lnTo>
                  <a:lnTo>
                    <a:pt x="101" y="393"/>
                  </a:lnTo>
                  <a:lnTo>
                    <a:pt x="133" y="401"/>
                  </a:lnTo>
                  <a:lnTo>
                    <a:pt x="169" y="409"/>
                  </a:lnTo>
                  <a:lnTo>
                    <a:pt x="188" y="412"/>
                  </a:lnTo>
                  <a:lnTo>
                    <a:pt x="207" y="415"/>
                  </a:lnTo>
                  <a:lnTo>
                    <a:pt x="226" y="417"/>
                  </a:lnTo>
                  <a:lnTo>
                    <a:pt x="247" y="418"/>
                  </a:lnTo>
                  <a:lnTo>
                    <a:pt x="267" y="419"/>
                  </a:lnTo>
                  <a:lnTo>
                    <a:pt x="289" y="419"/>
                  </a:lnTo>
                  <a:lnTo>
                    <a:pt x="309" y="418"/>
                  </a:lnTo>
                  <a:lnTo>
                    <a:pt x="330" y="416"/>
                  </a:lnTo>
                  <a:lnTo>
                    <a:pt x="352" y="413"/>
                  </a:lnTo>
                  <a:lnTo>
                    <a:pt x="373" y="409"/>
                  </a:lnTo>
                  <a:lnTo>
                    <a:pt x="395" y="403"/>
                  </a:lnTo>
                  <a:lnTo>
                    <a:pt x="416" y="396"/>
                  </a:lnTo>
                  <a:lnTo>
                    <a:pt x="438" y="387"/>
                  </a:lnTo>
                  <a:lnTo>
                    <a:pt x="458" y="378"/>
                  </a:lnTo>
                  <a:lnTo>
                    <a:pt x="478" y="366"/>
                  </a:lnTo>
                  <a:lnTo>
                    <a:pt x="499" y="353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-955773" y="3844677"/>
              <a:ext cx="423863" cy="222250"/>
            </a:xfrm>
            <a:custGeom>
              <a:avLst/>
              <a:gdLst/>
              <a:ahLst/>
              <a:cxnLst>
                <a:cxn ang="0">
                  <a:pos x="219" y="63"/>
                </a:cxn>
                <a:cxn ang="0">
                  <a:pos x="216" y="153"/>
                </a:cxn>
                <a:cxn ang="0">
                  <a:pos x="207" y="219"/>
                </a:cxn>
                <a:cxn ang="0">
                  <a:pos x="192" y="293"/>
                </a:cxn>
                <a:cxn ang="0">
                  <a:pos x="169" y="371"/>
                </a:cxn>
                <a:cxn ang="0">
                  <a:pos x="134" y="451"/>
                </a:cxn>
                <a:cxn ang="0">
                  <a:pos x="86" y="530"/>
                </a:cxn>
                <a:cxn ang="0">
                  <a:pos x="25" y="608"/>
                </a:cxn>
                <a:cxn ang="0">
                  <a:pos x="28" y="636"/>
                </a:cxn>
                <a:cxn ang="0">
                  <a:pos x="76" y="633"/>
                </a:cxn>
                <a:cxn ang="0">
                  <a:pos x="141" y="612"/>
                </a:cxn>
                <a:cxn ang="0">
                  <a:pos x="177" y="593"/>
                </a:cxn>
                <a:cxn ang="0">
                  <a:pos x="214" y="567"/>
                </a:cxn>
                <a:cxn ang="0">
                  <a:pos x="250" y="530"/>
                </a:cxn>
                <a:cxn ang="0">
                  <a:pos x="286" y="484"/>
                </a:cxn>
                <a:cxn ang="0">
                  <a:pos x="294" y="554"/>
                </a:cxn>
                <a:cxn ang="0">
                  <a:pos x="294" y="611"/>
                </a:cxn>
                <a:cxn ang="0">
                  <a:pos x="287" y="661"/>
                </a:cxn>
                <a:cxn ang="0">
                  <a:pos x="274" y="716"/>
                </a:cxn>
                <a:cxn ang="0">
                  <a:pos x="250" y="771"/>
                </a:cxn>
                <a:cxn ang="0">
                  <a:pos x="217" y="827"/>
                </a:cxn>
                <a:cxn ang="0">
                  <a:pos x="170" y="881"/>
                </a:cxn>
                <a:cxn ang="0">
                  <a:pos x="107" y="931"/>
                </a:cxn>
                <a:cxn ang="0">
                  <a:pos x="153" y="933"/>
                </a:cxn>
                <a:cxn ang="0">
                  <a:pos x="215" y="925"/>
                </a:cxn>
                <a:cxn ang="0">
                  <a:pos x="278" y="905"/>
                </a:cxn>
                <a:cxn ang="0">
                  <a:pos x="318" y="883"/>
                </a:cxn>
                <a:cxn ang="0">
                  <a:pos x="359" y="853"/>
                </a:cxn>
                <a:cxn ang="0">
                  <a:pos x="401" y="814"/>
                </a:cxn>
                <a:cxn ang="0">
                  <a:pos x="431" y="795"/>
                </a:cxn>
                <a:cxn ang="0">
                  <a:pos x="439" y="890"/>
                </a:cxn>
                <a:cxn ang="0">
                  <a:pos x="433" y="980"/>
                </a:cxn>
                <a:cxn ang="0">
                  <a:pos x="421" y="1038"/>
                </a:cxn>
                <a:cxn ang="0">
                  <a:pos x="400" y="1099"/>
                </a:cxn>
                <a:cxn ang="0">
                  <a:pos x="369" y="1158"/>
                </a:cxn>
                <a:cxn ang="0">
                  <a:pos x="326" y="1214"/>
                </a:cxn>
                <a:cxn ang="0">
                  <a:pos x="268" y="1265"/>
                </a:cxn>
                <a:cxn ang="0">
                  <a:pos x="352" y="1243"/>
                </a:cxn>
                <a:cxn ang="0">
                  <a:pos x="462" y="1200"/>
                </a:cxn>
                <a:cxn ang="0">
                  <a:pos x="526" y="1167"/>
                </a:cxn>
                <a:cxn ang="0">
                  <a:pos x="592" y="1125"/>
                </a:cxn>
                <a:cxn ang="0">
                  <a:pos x="658" y="1074"/>
                </a:cxn>
                <a:cxn ang="0">
                  <a:pos x="724" y="1013"/>
                </a:cxn>
                <a:cxn ang="0">
                  <a:pos x="784" y="939"/>
                </a:cxn>
              </a:cxnLst>
              <a:rect l="0" t="0" r="r" b="b"/>
              <a:pathLst>
                <a:path w="802" h="1265">
                  <a:moveTo>
                    <a:pt x="215" y="0"/>
                  </a:moveTo>
                  <a:lnTo>
                    <a:pt x="217" y="17"/>
                  </a:lnTo>
                  <a:lnTo>
                    <a:pt x="219" y="63"/>
                  </a:lnTo>
                  <a:lnTo>
                    <a:pt x="219" y="95"/>
                  </a:lnTo>
                  <a:lnTo>
                    <a:pt x="218" y="132"/>
                  </a:lnTo>
                  <a:lnTo>
                    <a:pt x="216" y="153"/>
                  </a:lnTo>
                  <a:lnTo>
                    <a:pt x="214" y="174"/>
                  </a:lnTo>
                  <a:lnTo>
                    <a:pt x="212" y="196"/>
                  </a:lnTo>
                  <a:lnTo>
                    <a:pt x="207" y="219"/>
                  </a:lnTo>
                  <a:lnTo>
                    <a:pt x="203" y="243"/>
                  </a:lnTo>
                  <a:lnTo>
                    <a:pt x="198" y="268"/>
                  </a:lnTo>
                  <a:lnTo>
                    <a:pt x="192" y="293"/>
                  </a:lnTo>
                  <a:lnTo>
                    <a:pt x="186" y="319"/>
                  </a:lnTo>
                  <a:lnTo>
                    <a:pt x="178" y="344"/>
                  </a:lnTo>
                  <a:lnTo>
                    <a:pt x="169" y="371"/>
                  </a:lnTo>
                  <a:lnTo>
                    <a:pt x="158" y="397"/>
                  </a:lnTo>
                  <a:lnTo>
                    <a:pt x="147" y="424"/>
                  </a:lnTo>
                  <a:lnTo>
                    <a:pt x="134" y="451"/>
                  </a:lnTo>
                  <a:lnTo>
                    <a:pt x="120" y="477"/>
                  </a:lnTo>
                  <a:lnTo>
                    <a:pt x="103" y="504"/>
                  </a:lnTo>
                  <a:lnTo>
                    <a:pt x="86" y="530"/>
                  </a:lnTo>
                  <a:lnTo>
                    <a:pt x="68" y="557"/>
                  </a:lnTo>
                  <a:lnTo>
                    <a:pt x="47" y="583"/>
                  </a:lnTo>
                  <a:lnTo>
                    <a:pt x="25" y="608"/>
                  </a:lnTo>
                  <a:lnTo>
                    <a:pt x="0" y="633"/>
                  </a:lnTo>
                  <a:lnTo>
                    <a:pt x="7" y="634"/>
                  </a:lnTo>
                  <a:lnTo>
                    <a:pt x="28" y="636"/>
                  </a:lnTo>
                  <a:lnTo>
                    <a:pt x="41" y="636"/>
                  </a:lnTo>
                  <a:lnTo>
                    <a:pt x="57" y="635"/>
                  </a:lnTo>
                  <a:lnTo>
                    <a:pt x="76" y="633"/>
                  </a:lnTo>
                  <a:lnTo>
                    <a:pt x="96" y="628"/>
                  </a:lnTo>
                  <a:lnTo>
                    <a:pt x="118" y="622"/>
                  </a:lnTo>
                  <a:lnTo>
                    <a:pt x="141" y="612"/>
                  </a:lnTo>
                  <a:lnTo>
                    <a:pt x="152" y="607"/>
                  </a:lnTo>
                  <a:lnTo>
                    <a:pt x="165" y="601"/>
                  </a:lnTo>
                  <a:lnTo>
                    <a:pt x="177" y="593"/>
                  </a:lnTo>
                  <a:lnTo>
                    <a:pt x="188" y="586"/>
                  </a:lnTo>
                  <a:lnTo>
                    <a:pt x="200" y="576"/>
                  </a:lnTo>
                  <a:lnTo>
                    <a:pt x="214" y="567"/>
                  </a:lnTo>
                  <a:lnTo>
                    <a:pt x="226" y="556"/>
                  </a:lnTo>
                  <a:lnTo>
                    <a:pt x="238" y="543"/>
                  </a:lnTo>
                  <a:lnTo>
                    <a:pt x="250" y="530"/>
                  </a:lnTo>
                  <a:lnTo>
                    <a:pt x="263" y="517"/>
                  </a:lnTo>
                  <a:lnTo>
                    <a:pt x="274" y="501"/>
                  </a:lnTo>
                  <a:lnTo>
                    <a:pt x="286" y="484"/>
                  </a:lnTo>
                  <a:lnTo>
                    <a:pt x="288" y="496"/>
                  </a:lnTo>
                  <a:lnTo>
                    <a:pt x="293" y="530"/>
                  </a:lnTo>
                  <a:lnTo>
                    <a:pt x="294" y="554"/>
                  </a:lnTo>
                  <a:lnTo>
                    <a:pt x="295" y="580"/>
                  </a:lnTo>
                  <a:lnTo>
                    <a:pt x="295" y="595"/>
                  </a:lnTo>
                  <a:lnTo>
                    <a:pt x="294" y="611"/>
                  </a:lnTo>
                  <a:lnTo>
                    <a:pt x="292" y="627"/>
                  </a:lnTo>
                  <a:lnTo>
                    <a:pt x="290" y="644"/>
                  </a:lnTo>
                  <a:lnTo>
                    <a:pt x="287" y="661"/>
                  </a:lnTo>
                  <a:lnTo>
                    <a:pt x="284" y="679"/>
                  </a:lnTo>
                  <a:lnTo>
                    <a:pt x="279" y="698"/>
                  </a:lnTo>
                  <a:lnTo>
                    <a:pt x="274" y="716"/>
                  </a:lnTo>
                  <a:lnTo>
                    <a:pt x="267" y="734"/>
                  </a:lnTo>
                  <a:lnTo>
                    <a:pt x="259" y="753"/>
                  </a:lnTo>
                  <a:lnTo>
                    <a:pt x="250" y="771"/>
                  </a:lnTo>
                  <a:lnTo>
                    <a:pt x="241" y="790"/>
                  </a:lnTo>
                  <a:lnTo>
                    <a:pt x="229" y="808"/>
                  </a:lnTo>
                  <a:lnTo>
                    <a:pt x="217" y="827"/>
                  </a:lnTo>
                  <a:lnTo>
                    <a:pt x="202" y="846"/>
                  </a:lnTo>
                  <a:lnTo>
                    <a:pt x="187" y="863"/>
                  </a:lnTo>
                  <a:lnTo>
                    <a:pt x="170" y="881"/>
                  </a:lnTo>
                  <a:lnTo>
                    <a:pt x="150" y="898"/>
                  </a:lnTo>
                  <a:lnTo>
                    <a:pt x="130" y="915"/>
                  </a:lnTo>
                  <a:lnTo>
                    <a:pt x="107" y="931"/>
                  </a:lnTo>
                  <a:lnTo>
                    <a:pt x="116" y="932"/>
                  </a:lnTo>
                  <a:lnTo>
                    <a:pt x="138" y="933"/>
                  </a:lnTo>
                  <a:lnTo>
                    <a:pt x="153" y="933"/>
                  </a:lnTo>
                  <a:lnTo>
                    <a:pt x="172" y="933"/>
                  </a:lnTo>
                  <a:lnTo>
                    <a:pt x="192" y="930"/>
                  </a:lnTo>
                  <a:lnTo>
                    <a:pt x="215" y="925"/>
                  </a:lnTo>
                  <a:lnTo>
                    <a:pt x="239" y="919"/>
                  </a:lnTo>
                  <a:lnTo>
                    <a:pt x="265" y="910"/>
                  </a:lnTo>
                  <a:lnTo>
                    <a:pt x="278" y="905"/>
                  </a:lnTo>
                  <a:lnTo>
                    <a:pt x="291" y="899"/>
                  </a:lnTo>
                  <a:lnTo>
                    <a:pt x="304" y="891"/>
                  </a:lnTo>
                  <a:lnTo>
                    <a:pt x="318" y="883"/>
                  </a:lnTo>
                  <a:lnTo>
                    <a:pt x="332" y="874"/>
                  </a:lnTo>
                  <a:lnTo>
                    <a:pt x="346" y="865"/>
                  </a:lnTo>
                  <a:lnTo>
                    <a:pt x="359" y="853"/>
                  </a:lnTo>
                  <a:lnTo>
                    <a:pt x="374" y="841"/>
                  </a:lnTo>
                  <a:lnTo>
                    <a:pt x="387" y="828"/>
                  </a:lnTo>
                  <a:lnTo>
                    <a:pt x="401" y="814"/>
                  </a:lnTo>
                  <a:lnTo>
                    <a:pt x="415" y="799"/>
                  </a:lnTo>
                  <a:lnTo>
                    <a:pt x="428" y="782"/>
                  </a:lnTo>
                  <a:lnTo>
                    <a:pt x="431" y="795"/>
                  </a:lnTo>
                  <a:lnTo>
                    <a:pt x="436" y="834"/>
                  </a:lnTo>
                  <a:lnTo>
                    <a:pt x="438" y="859"/>
                  </a:lnTo>
                  <a:lnTo>
                    <a:pt x="439" y="890"/>
                  </a:lnTo>
                  <a:lnTo>
                    <a:pt x="438" y="924"/>
                  </a:lnTo>
                  <a:lnTo>
                    <a:pt x="435" y="960"/>
                  </a:lnTo>
                  <a:lnTo>
                    <a:pt x="433" y="980"/>
                  </a:lnTo>
                  <a:lnTo>
                    <a:pt x="429" y="999"/>
                  </a:lnTo>
                  <a:lnTo>
                    <a:pt x="426" y="1018"/>
                  </a:lnTo>
                  <a:lnTo>
                    <a:pt x="421" y="1038"/>
                  </a:lnTo>
                  <a:lnTo>
                    <a:pt x="415" y="1058"/>
                  </a:lnTo>
                  <a:lnTo>
                    <a:pt x="407" y="1079"/>
                  </a:lnTo>
                  <a:lnTo>
                    <a:pt x="400" y="1099"/>
                  </a:lnTo>
                  <a:lnTo>
                    <a:pt x="391" y="1119"/>
                  </a:lnTo>
                  <a:lnTo>
                    <a:pt x="380" y="1138"/>
                  </a:lnTo>
                  <a:lnTo>
                    <a:pt x="369" y="1158"/>
                  </a:lnTo>
                  <a:lnTo>
                    <a:pt x="355" y="1178"/>
                  </a:lnTo>
                  <a:lnTo>
                    <a:pt x="341" y="1196"/>
                  </a:lnTo>
                  <a:lnTo>
                    <a:pt x="326" y="1214"/>
                  </a:lnTo>
                  <a:lnTo>
                    <a:pt x="307" y="1232"/>
                  </a:lnTo>
                  <a:lnTo>
                    <a:pt x="289" y="1249"/>
                  </a:lnTo>
                  <a:lnTo>
                    <a:pt x="268" y="1265"/>
                  </a:lnTo>
                  <a:lnTo>
                    <a:pt x="283" y="1262"/>
                  </a:lnTo>
                  <a:lnTo>
                    <a:pt x="324" y="1251"/>
                  </a:lnTo>
                  <a:lnTo>
                    <a:pt x="352" y="1243"/>
                  </a:lnTo>
                  <a:lnTo>
                    <a:pt x="385" y="1232"/>
                  </a:lnTo>
                  <a:lnTo>
                    <a:pt x="422" y="1217"/>
                  </a:lnTo>
                  <a:lnTo>
                    <a:pt x="462" y="1200"/>
                  </a:lnTo>
                  <a:lnTo>
                    <a:pt x="483" y="1189"/>
                  </a:lnTo>
                  <a:lnTo>
                    <a:pt x="503" y="1179"/>
                  </a:lnTo>
                  <a:lnTo>
                    <a:pt x="526" y="1167"/>
                  </a:lnTo>
                  <a:lnTo>
                    <a:pt x="547" y="1154"/>
                  </a:lnTo>
                  <a:lnTo>
                    <a:pt x="570" y="1140"/>
                  </a:lnTo>
                  <a:lnTo>
                    <a:pt x="592" y="1125"/>
                  </a:lnTo>
                  <a:lnTo>
                    <a:pt x="615" y="1109"/>
                  </a:lnTo>
                  <a:lnTo>
                    <a:pt x="636" y="1092"/>
                  </a:lnTo>
                  <a:lnTo>
                    <a:pt x="658" y="1074"/>
                  </a:lnTo>
                  <a:lnTo>
                    <a:pt x="681" y="1054"/>
                  </a:lnTo>
                  <a:lnTo>
                    <a:pt x="702" y="1034"/>
                  </a:lnTo>
                  <a:lnTo>
                    <a:pt x="724" y="1013"/>
                  </a:lnTo>
                  <a:lnTo>
                    <a:pt x="744" y="989"/>
                  </a:lnTo>
                  <a:lnTo>
                    <a:pt x="765" y="965"/>
                  </a:lnTo>
                  <a:lnTo>
                    <a:pt x="784" y="939"/>
                  </a:lnTo>
                  <a:lnTo>
                    <a:pt x="802" y="9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-777973" y="3389065"/>
              <a:ext cx="1933575" cy="733425"/>
            </a:xfrm>
            <a:custGeom>
              <a:avLst/>
              <a:gdLst/>
              <a:ahLst/>
              <a:cxnLst>
                <a:cxn ang="0">
                  <a:pos x="28" y="1815"/>
                </a:cxn>
                <a:cxn ang="0">
                  <a:pos x="7" y="1736"/>
                </a:cxn>
                <a:cxn ang="0">
                  <a:pos x="1" y="1601"/>
                </a:cxn>
                <a:cxn ang="0">
                  <a:pos x="23" y="1382"/>
                </a:cxn>
                <a:cxn ang="0">
                  <a:pos x="70" y="1177"/>
                </a:cxn>
                <a:cxn ang="0">
                  <a:pos x="141" y="990"/>
                </a:cxn>
                <a:cxn ang="0">
                  <a:pos x="231" y="811"/>
                </a:cxn>
                <a:cxn ang="0">
                  <a:pos x="350" y="625"/>
                </a:cxn>
                <a:cxn ang="0">
                  <a:pos x="504" y="444"/>
                </a:cxn>
                <a:cxn ang="0">
                  <a:pos x="683" y="289"/>
                </a:cxn>
                <a:cxn ang="0">
                  <a:pos x="881" y="162"/>
                </a:cxn>
                <a:cxn ang="0">
                  <a:pos x="1094" y="69"/>
                </a:cxn>
                <a:cxn ang="0">
                  <a:pos x="1318" y="14"/>
                </a:cxn>
                <a:cxn ang="0">
                  <a:pos x="1555" y="1"/>
                </a:cxn>
                <a:cxn ang="0">
                  <a:pos x="1824" y="27"/>
                </a:cxn>
                <a:cxn ang="0">
                  <a:pos x="2091" y="92"/>
                </a:cxn>
                <a:cxn ang="0">
                  <a:pos x="2347" y="193"/>
                </a:cxn>
                <a:cxn ang="0">
                  <a:pos x="2586" y="334"/>
                </a:cxn>
                <a:cxn ang="0">
                  <a:pos x="2801" y="513"/>
                </a:cxn>
                <a:cxn ang="0">
                  <a:pos x="2985" y="732"/>
                </a:cxn>
                <a:cxn ang="0">
                  <a:pos x="3114" y="842"/>
                </a:cxn>
                <a:cxn ang="0">
                  <a:pos x="3291" y="998"/>
                </a:cxn>
                <a:cxn ang="0">
                  <a:pos x="3483" y="1267"/>
                </a:cxn>
                <a:cxn ang="0">
                  <a:pos x="3623" y="1662"/>
                </a:cxn>
                <a:cxn ang="0">
                  <a:pos x="3647" y="2198"/>
                </a:cxn>
                <a:cxn ang="0">
                  <a:pos x="3487" y="2891"/>
                </a:cxn>
                <a:cxn ang="0">
                  <a:pos x="3383" y="3156"/>
                </a:cxn>
                <a:cxn ang="0">
                  <a:pos x="3309" y="3376"/>
                </a:cxn>
                <a:cxn ang="0">
                  <a:pos x="3267" y="3571"/>
                </a:cxn>
                <a:cxn ang="0">
                  <a:pos x="3254" y="3771"/>
                </a:cxn>
                <a:cxn ang="0">
                  <a:pos x="3289" y="3953"/>
                </a:cxn>
                <a:cxn ang="0">
                  <a:pos x="3260" y="4002"/>
                </a:cxn>
                <a:cxn ang="0">
                  <a:pos x="3189" y="3967"/>
                </a:cxn>
                <a:cxn ang="0">
                  <a:pos x="3123" y="3914"/>
                </a:cxn>
                <a:cxn ang="0">
                  <a:pos x="3064" y="3830"/>
                </a:cxn>
                <a:cxn ang="0">
                  <a:pos x="3022" y="3711"/>
                </a:cxn>
                <a:cxn ang="0">
                  <a:pos x="2989" y="3770"/>
                </a:cxn>
                <a:cxn ang="0">
                  <a:pos x="2969" y="3920"/>
                </a:cxn>
                <a:cxn ang="0">
                  <a:pos x="2976" y="4020"/>
                </a:cxn>
                <a:cxn ang="0">
                  <a:pos x="3007" y="4126"/>
                </a:cxn>
                <a:cxn ang="0">
                  <a:pos x="2952" y="4145"/>
                </a:cxn>
                <a:cxn ang="0">
                  <a:pos x="2867" y="4127"/>
                </a:cxn>
                <a:cxn ang="0">
                  <a:pos x="2770" y="4079"/>
                </a:cxn>
                <a:cxn ang="0">
                  <a:pos x="2680" y="3990"/>
                </a:cxn>
                <a:cxn ang="0">
                  <a:pos x="2612" y="3846"/>
                </a:cxn>
                <a:cxn ang="0">
                  <a:pos x="2584" y="3693"/>
                </a:cxn>
                <a:cxn ang="0">
                  <a:pos x="2534" y="3839"/>
                </a:cxn>
                <a:cxn ang="0">
                  <a:pos x="2508" y="3974"/>
                </a:cxn>
                <a:cxn ang="0">
                  <a:pos x="2505" y="4080"/>
                </a:cxn>
                <a:cxn ang="0">
                  <a:pos x="2503" y="4162"/>
                </a:cxn>
                <a:cxn ang="0">
                  <a:pos x="2378" y="4116"/>
                </a:cxn>
                <a:cxn ang="0">
                  <a:pos x="2297" y="4063"/>
                </a:cxn>
                <a:cxn ang="0">
                  <a:pos x="2224" y="3984"/>
                </a:cxn>
                <a:cxn ang="0">
                  <a:pos x="2174" y="3875"/>
                </a:cxn>
                <a:cxn ang="0">
                  <a:pos x="2070" y="3711"/>
                </a:cxn>
                <a:cxn ang="0">
                  <a:pos x="1306" y="3007"/>
                </a:cxn>
                <a:cxn ang="0">
                  <a:pos x="387" y="2162"/>
                </a:cxn>
              </a:cxnLst>
              <a:rect l="0" t="0" r="r" b="b"/>
              <a:pathLst>
                <a:path w="3656" h="4165">
                  <a:moveTo>
                    <a:pt x="58" y="1860"/>
                  </a:moveTo>
                  <a:lnTo>
                    <a:pt x="49" y="1850"/>
                  </a:lnTo>
                  <a:lnTo>
                    <a:pt x="41" y="1839"/>
                  </a:lnTo>
                  <a:lnTo>
                    <a:pt x="34" y="1828"/>
                  </a:lnTo>
                  <a:lnTo>
                    <a:pt x="28" y="1815"/>
                  </a:lnTo>
                  <a:lnTo>
                    <a:pt x="22" y="1801"/>
                  </a:lnTo>
                  <a:lnTo>
                    <a:pt x="17" y="1786"/>
                  </a:lnTo>
                  <a:lnTo>
                    <a:pt x="13" y="1770"/>
                  </a:lnTo>
                  <a:lnTo>
                    <a:pt x="10" y="1754"/>
                  </a:lnTo>
                  <a:lnTo>
                    <a:pt x="7" y="1736"/>
                  </a:lnTo>
                  <a:lnTo>
                    <a:pt x="4" y="1718"/>
                  </a:lnTo>
                  <a:lnTo>
                    <a:pt x="3" y="1700"/>
                  </a:lnTo>
                  <a:lnTo>
                    <a:pt x="2" y="1681"/>
                  </a:lnTo>
                  <a:lnTo>
                    <a:pt x="0" y="1641"/>
                  </a:lnTo>
                  <a:lnTo>
                    <a:pt x="1" y="1601"/>
                  </a:lnTo>
                  <a:lnTo>
                    <a:pt x="3" y="1562"/>
                  </a:lnTo>
                  <a:lnTo>
                    <a:pt x="6" y="1521"/>
                  </a:lnTo>
                  <a:lnTo>
                    <a:pt x="10" y="1483"/>
                  </a:lnTo>
                  <a:lnTo>
                    <a:pt x="14" y="1447"/>
                  </a:lnTo>
                  <a:lnTo>
                    <a:pt x="23" y="1382"/>
                  </a:lnTo>
                  <a:lnTo>
                    <a:pt x="33" y="1333"/>
                  </a:lnTo>
                  <a:lnTo>
                    <a:pt x="40" y="1293"/>
                  </a:lnTo>
                  <a:lnTo>
                    <a:pt x="49" y="1254"/>
                  </a:lnTo>
                  <a:lnTo>
                    <a:pt x="59" y="1216"/>
                  </a:lnTo>
                  <a:lnTo>
                    <a:pt x="70" y="1177"/>
                  </a:lnTo>
                  <a:lnTo>
                    <a:pt x="83" y="1139"/>
                  </a:lnTo>
                  <a:lnTo>
                    <a:pt x="96" y="1101"/>
                  </a:lnTo>
                  <a:lnTo>
                    <a:pt x="110" y="1063"/>
                  </a:lnTo>
                  <a:lnTo>
                    <a:pt x="126" y="1026"/>
                  </a:lnTo>
                  <a:lnTo>
                    <a:pt x="141" y="990"/>
                  </a:lnTo>
                  <a:lnTo>
                    <a:pt x="157" y="954"/>
                  </a:lnTo>
                  <a:lnTo>
                    <a:pt x="174" y="918"/>
                  </a:lnTo>
                  <a:lnTo>
                    <a:pt x="193" y="881"/>
                  </a:lnTo>
                  <a:lnTo>
                    <a:pt x="211" y="846"/>
                  </a:lnTo>
                  <a:lnTo>
                    <a:pt x="231" y="811"/>
                  </a:lnTo>
                  <a:lnTo>
                    <a:pt x="250" y="777"/>
                  </a:lnTo>
                  <a:lnTo>
                    <a:pt x="270" y="743"/>
                  </a:lnTo>
                  <a:lnTo>
                    <a:pt x="296" y="703"/>
                  </a:lnTo>
                  <a:lnTo>
                    <a:pt x="322" y="663"/>
                  </a:lnTo>
                  <a:lnTo>
                    <a:pt x="350" y="625"/>
                  </a:lnTo>
                  <a:lnTo>
                    <a:pt x="379" y="587"/>
                  </a:lnTo>
                  <a:lnTo>
                    <a:pt x="408" y="549"/>
                  </a:lnTo>
                  <a:lnTo>
                    <a:pt x="439" y="513"/>
                  </a:lnTo>
                  <a:lnTo>
                    <a:pt x="471" y="478"/>
                  </a:lnTo>
                  <a:lnTo>
                    <a:pt x="504" y="444"/>
                  </a:lnTo>
                  <a:lnTo>
                    <a:pt x="538" y="411"/>
                  </a:lnTo>
                  <a:lnTo>
                    <a:pt x="573" y="379"/>
                  </a:lnTo>
                  <a:lnTo>
                    <a:pt x="609" y="347"/>
                  </a:lnTo>
                  <a:lnTo>
                    <a:pt x="645" y="317"/>
                  </a:lnTo>
                  <a:lnTo>
                    <a:pt x="683" y="289"/>
                  </a:lnTo>
                  <a:lnTo>
                    <a:pt x="721" y="261"/>
                  </a:lnTo>
                  <a:lnTo>
                    <a:pt x="760" y="234"/>
                  </a:lnTo>
                  <a:lnTo>
                    <a:pt x="800" y="209"/>
                  </a:lnTo>
                  <a:lnTo>
                    <a:pt x="840" y="185"/>
                  </a:lnTo>
                  <a:lnTo>
                    <a:pt x="881" y="162"/>
                  </a:lnTo>
                  <a:lnTo>
                    <a:pt x="922" y="141"/>
                  </a:lnTo>
                  <a:lnTo>
                    <a:pt x="964" y="120"/>
                  </a:lnTo>
                  <a:lnTo>
                    <a:pt x="1007" y="102"/>
                  </a:lnTo>
                  <a:lnTo>
                    <a:pt x="1050" y="85"/>
                  </a:lnTo>
                  <a:lnTo>
                    <a:pt x="1094" y="69"/>
                  </a:lnTo>
                  <a:lnTo>
                    <a:pt x="1138" y="55"/>
                  </a:lnTo>
                  <a:lnTo>
                    <a:pt x="1183" y="43"/>
                  </a:lnTo>
                  <a:lnTo>
                    <a:pt x="1228" y="31"/>
                  </a:lnTo>
                  <a:lnTo>
                    <a:pt x="1272" y="22"/>
                  </a:lnTo>
                  <a:lnTo>
                    <a:pt x="1318" y="14"/>
                  </a:lnTo>
                  <a:lnTo>
                    <a:pt x="1363" y="8"/>
                  </a:lnTo>
                  <a:lnTo>
                    <a:pt x="1409" y="3"/>
                  </a:lnTo>
                  <a:lnTo>
                    <a:pt x="1455" y="1"/>
                  </a:lnTo>
                  <a:lnTo>
                    <a:pt x="1502" y="0"/>
                  </a:lnTo>
                  <a:lnTo>
                    <a:pt x="1555" y="1"/>
                  </a:lnTo>
                  <a:lnTo>
                    <a:pt x="1609" y="3"/>
                  </a:lnTo>
                  <a:lnTo>
                    <a:pt x="1662" y="6"/>
                  </a:lnTo>
                  <a:lnTo>
                    <a:pt x="1716" y="12"/>
                  </a:lnTo>
                  <a:lnTo>
                    <a:pt x="1770" y="19"/>
                  </a:lnTo>
                  <a:lnTo>
                    <a:pt x="1824" y="27"/>
                  </a:lnTo>
                  <a:lnTo>
                    <a:pt x="1879" y="36"/>
                  </a:lnTo>
                  <a:lnTo>
                    <a:pt x="1932" y="48"/>
                  </a:lnTo>
                  <a:lnTo>
                    <a:pt x="1985" y="61"/>
                  </a:lnTo>
                  <a:lnTo>
                    <a:pt x="2038" y="76"/>
                  </a:lnTo>
                  <a:lnTo>
                    <a:pt x="2091" y="92"/>
                  </a:lnTo>
                  <a:lnTo>
                    <a:pt x="2143" y="109"/>
                  </a:lnTo>
                  <a:lnTo>
                    <a:pt x="2195" y="128"/>
                  </a:lnTo>
                  <a:lnTo>
                    <a:pt x="2246" y="148"/>
                  </a:lnTo>
                  <a:lnTo>
                    <a:pt x="2297" y="169"/>
                  </a:lnTo>
                  <a:lnTo>
                    <a:pt x="2347" y="193"/>
                  </a:lnTo>
                  <a:lnTo>
                    <a:pt x="2397" y="218"/>
                  </a:lnTo>
                  <a:lnTo>
                    <a:pt x="2445" y="245"/>
                  </a:lnTo>
                  <a:lnTo>
                    <a:pt x="2493" y="274"/>
                  </a:lnTo>
                  <a:lnTo>
                    <a:pt x="2540" y="302"/>
                  </a:lnTo>
                  <a:lnTo>
                    <a:pt x="2586" y="334"/>
                  </a:lnTo>
                  <a:lnTo>
                    <a:pt x="2632" y="367"/>
                  </a:lnTo>
                  <a:lnTo>
                    <a:pt x="2675" y="401"/>
                  </a:lnTo>
                  <a:lnTo>
                    <a:pt x="2718" y="438"/>
                  </a:lnTo>
                  <a:lnTo>
                    <a:pt x="2760" y="475"/>
                  </a:lnTo>
                  <a:lnTo>
                    <a:pt x="2801" y="513"/>
                  </a:lnTo>
                  <a:lnTo>
                    <a:pt x="2841" y="555"/>
                  </a:lnTo>
                  <a:lnTo>
                    <a:pt x="2878" y="596"/>
                  </a:lnTo>
                  <a:lnTo>
                    <a:pt x="2915" y="640"/>
                  </a:lnTo>
                  <a:lnTo>
                    <a:pt x="2951" y="686"/>
                  </a:lnTo>
                  <a:lnTo>
                    <a:pt x="2985" y="732"/>
                  </a:lnTo>
                  <a:lnTo>
                    <a:pt x="3016" y="781"/>
                  </a:lnTo>
                  <a:lnTo>
                    <a:pt x="3028" y="788"/>
                  </a:lnTo>
                  <a:lnTo>
                    <a:pt x="3063" y="808"/>
                  </a:lnTo>
                  <a:lnTo>
                    <a:pt x="3087" y="823"/>
                  </a:lnTo>
                  <a:lnTo>
                    <a:pt x="3114" y="842"/>
                  </a:lnTo>
                  <a:lnTo>
                    <a:pt x="3145" y="865"/>
                  </a:lnTo>
                  <a:lnTo>
                    <a:pt x="3178" y="892"/>
                  </a:lnTo>
                  <a:lnTo>
                    <a:pt x="3214" y="924"/>
                  </a:lnTo>
                  <a:lnTo>
                    <a:pt x="3252" y="959"/>
                  </a:lnTo>
                  <a:lnTo>
                    <a:pt x="3291" y="998"/>
                  </a:lnTo>
                  <a:lnTo>
                    <a:pt x="3329" y="1043"/>
                  </a:lnTo>
                  <a:lnTo>
                    <a:pt x="3369" y="1092"/>
                  </a:lnTo>
                  <a:lnTo>
                    <a:pt x="3408" y="1145"/>
                  </a:lnTo>
                  <a:lnTo>
                    <a:pt x="3446" y="1204"/>
                  </a:lnTo>
                  <a:lnTo>
                    <a:pt x="3483" y="1267"/>
                  </a:lnTo>
                  <a:lnTo>
                    <a:pt x="3517" y="1335"/>
                  </a:lnTo>
                  <a:lnTo>
                    <a:pt x="3549" y="1408"/>
                  </a:lnTo>
                  <a:lnTo>
                    <a:pt x="3577" y="1487"/>
                  </a:lnTo>
                  <a:lnTo>
                    <a:pt x="3603" y="1572"/>
                  </a:lnTo>
                  <a:lnTo>
                    <a:pt x="3623" y="1662"/>
                  </a:lnTo>
                  <a:lnTo>
                    <a:pt x="3640" y="1757"/>
                  </a:lnTo>
                  <a:lnTo>
                    <a:pt x="3651" y="1858"/>
                  </a:lnTo>
                  <a:lnTo>
                    <a:pt x="3656" y="1965"/>
                  </a:lnTo>
                  <a:lnTo>
                    <a:pt x="3655" y="2079"/>
                  </a:lnTo>
                  <a:lnTo>
                    <a:pt x="3647" y="2198"/>
                  </a:lnTo>
                  <a:lnTo>
                    <a:pt x="3632" y="2324"/>
                  </a:lnTo>
                  <a:lnTo>
                    <a:pt x="3609" y="2456"/>
                  </a:lnTo>
                  <a:lnTo>
                    <a:pt x="3577" y="2594"/>
                  </a:lnTo>
                  <a:lnTo>
                    <a:pt x="3537" y="2739"/>
                  </a:lnTo>
                  <a:lnTo>
                    <a:pt x="3487" y="2891"/>
                  </a:lnTo>
                  <a:lnTo>
                    <a:pt x="3426" y="3050"/>
                  </a:lnTo>
                  <a:lnTo>
                    <a:pt x="3423" y="3057"/>
                  </a:lnTo>
                  <a:lnTo>
                    <a:pt x="3414" y="3078"/>
                  </a:lnTo>
                  <a:lnTo>
                    <a:pt x="3400" y="3111"/>
                  </a:lnTo>
                  <a:lnTo>
                    <a:pt x="3383" y="3156"/>
                  </a:lnTo>
                  <a:lnTo>
                    <a:pt x="3362" y="3210"/>
                  </a:lnTo>
                  <a:lnTo>
                    <a:pt x="3341" y="3272"/>
                  </a:lnTo>
                  <a:lnTo>
                    <a:pt x="3331" y="3306"/>
                  </a:lnTo>
                  <a:lnTo>
                    <a:pt x="3319" y="3340"/>
                  </a:lnTo>
                  <a:lnTo>
                    <a:pt x="3309" y="3376"/>
                  </a:lnTo>
                  <a:lnTo>
                    <a:pt x="3300" y="3415"/>
                  </a:lnTo>
                  <a:lnTo>
                    <a:pt x="3291" y="3453"/>
                  </a:lnTo>
                  <a:lnTo>
                    <a:pt x="3282" y="3491"/>
                  </a:lnTo>
                  <a:lnTo>
                    <a:pt x="3274" y="3532"/>
                  </a:lnTo>
                  <a:lnTo>
                    <a:pt x="3267" y="3571"/>
                  </a:lnTo>
                  <a:lnTo>
                    <a:pt x="3262" y="3612"/>
                  </a:lnTo>
                  <a:lnTo>
                    <a:pt x="3258" y="3652"/>
                  </a:lnTo>
                  <a:lnTo>
                    <a:pt x="3255" y="3692"/>
                  </a:lnTo>
                  <a:lnTo>
                    <a:pt x="3254" y="3732"/>
                  </a:lnTo>
                  <a:lnTo>
                    <a:pt x="3254" y="3771"/>
                  </a:lnTo>
                  <a:lnTo>
                    <a:pt x="3257" y="3810"/>
                  </a:lnTo>
                  <a:lnTo>
                    <a:pt x="3261" y="3848"/>
                  </a:lnTo>
                  <a:lnTo>
                    <a:pt x="3268" y="3884"/>
                  </a:lnTo>
                  <a:lnTo>
                    <a:pt x="3277" y="3919"/>
                  </a:lnTo>
                  <a:lnTo>
                    <a:pt x="3289" y="3953"/>
                  </a:lnTo>
                  <a:lnTo>
                    <a:pt x="3303" y="3986"/>
                  </a:lnTo>
                  <a:lnTo>
                    <a:pt x="3319" y="4016"/>
                  </a:lnTo>
                  <a:lnTo>
                    <a:pt x="3309" y="4015"/>
                  </a:lnTo>
                  <a:lnTo>
                    <a:pt x="3279" y="4009"/>
                  </a:lnTo>
                  <a:lnTo>
                    <a:pt x="3260" y="4002"/>
                  </a:lnTo>
                  <a:lnTo>
                    <a:pt x="3238" y="3994"/>
                  </a:lnTo>
                  <a:lnTo>
                    <a:pt x="3226" y="3988"/>
                  </a:lnTo>
                  <a:lnTo>
                    <a:pt x="3214" y="3982"/>
                  </a:lnTo>
                  <a:lnTo>
                    <a:pt x="3201" y="3976"/>
                  </a:lnTo>
                  <a:lnTo>
                    <a:pt x="3189" y="3967"/>
                  </a:lnTo>
                  <a:lnTo>
                    <a:pt x="3175" y="3959"/>
                  </a:lnTo>
                  <a:lnTo>
                    <a:pt x="3162" y="3949"/>
                  </a:lnTo>
                  <a:lnTo>
                    <a:pt x="3149" y="3938"/>
                  </a:lnTo>
                  <a:lnTo>
                    <a:pt x="3136" y="3927"/>
                  </a:lnTo>
                  <a:lnTo>
                    <a:pt x="3123" y="3914"/>
                  </a:lnTo>
                  <a:lnTo>
                    <a:pt x="3111" y="3899"/>
                  </a:lnTo>
                  <a:lnTo>
                    <a:pt x="3099" y="3884"/>
                  </a:lnTo>
                  <a:lnTo>
                    <a:pt x="3087" y="3867"/>
                  </a:lnTo>
                  <a:lnTo>
                    <a:pt x="3075" y="3849"/>
                  </a:lnTo>
                  <a:lnTo>
                    <a:pt x="3064" y="3830"/>
                  </a:lnTo>
                  <a:lnTo>
                    <a:pt x="3054" y="3810"/>
                  </a:lnTo>
                  <a:lnTo>
                    <a:pt x="3045" y="3787"/>
                  </a:lnTo>
                  <a:lnTo>
                    <a:pt x="3037" y="3763"/>
                  </a:lnTo>
                  <a:lnTo>
                    <a:pt x="3028" y="3737"/>
                  </a:lnTo>
                  <a:lnTo>
                    <a:pt x="3022" y="3711"/>
                  </a:lnTo>
                  <a:lnTo>
                    <a:pt x="3016" y="3682"/>
                  </a:lnTo>
                  <a:lnTo>
                    <a:pt x="3012" y="3692"/>
                  </a:lnTo>
                  <a:lnTo>
                    <a:pt x="3002" y="3722"/>
                  </a:lnTo>
                  <a:lnTo>
                    <a:pt x="2995" y="3745"/>
                  </a:lnTo>
                  <a:lnTo>
                    <a:pt x="2989" y="3770"/>
                  </a:lnTo>
                  <a:lnTo>
                    <a:pt x="2983" y="3799"/>
                  </a:lnTo>
                  <a:lnTo>
                    <a:pt x="2976" y="3831"/>
                  </a:lnTo>
                  <a:lnTo>
                    <a:pt x="2972" y="3865"/>
                  </a:lnTo>
                  <a:lnTo>
                    <a:pt x="2969" y="3901"/>
                  </a:lnTo>
                  <a:lnTo>
                    <a:pt x="2969" y="3920"/>
                  </a:lnTo>
                  <a:lnTo>
                    <a:pt x="2969" y="3939"/>
                  </a:lnTo>
                  <a:lnTo>
                    <a:pt x="2970" y="3960"/>
                  </a:lnTo>
                  <a:lnTo>
                    <a:pt x="2971" y="3980"/>
                  </a:lnTo>
                  <a:lnTo>
                    <a:pt x="2973" y="4000"/>
                  </a:lnTo>
                  <a:lnTo>
                    <a:pt x="2976" y="4020"/>
                  </a:lnTo>
                  <a:lnTo>
                    <a:pt x="2981" y="4042"/>
                  </a:lnTo>
                  <a:lnTo>
                    <a:pt x="2986" y="4063"/>
                  </a:lnTo>
                  <a:lnTo>
                    <a:pt x="2992" y="4083"/>
                  </a:lnTo>
                  <a:lnTo>
                    <a:pt x="2999" y="4104"/>
                  </a:lnTo>
                  <a:lnTo>
                    <a:pt x="3007" y="4126"/>
                  </a:lnTo>
                  <a:lnTo>
                    <a:pt x="3016" y="4146"/>
                  </a:lnTo>
                  <a:lnTo>
                    <a:pt x="3012" y="4147"/>
                  </a:lnTo>
                  <a:lnTo>
                    <a:pt x="2999" y="4147"/>
                  </a:lnTo>
                  <a:lnTo>
                    <a:pt x="2978" y="4147"/>
                  </a:lnTo>
                  <a:lnTo>
                    <a:pt x="2952" y="4145"/>
                  </a:lnTo>
                  <a:lnTo>
                    <a:pt x="2937" y="4143"/>
                  </a:lnTo>
                  <a:lnTo>
                    <a:pt x="2921" y="4139"/>
                  </a:lnTo>
                  <a:lnTo>
                    <a:pt x="2904" y="4136"/>
                  </a:lnTo>
                  <a:lnTo>
                    <a:pt x="2886" y="4132"/>
                  </a:lnTo>
                  <a:lnTo>
                    <a:pt x="2867" y="4127"/>
                  </a:lnTo>
                  <a:lnTo>
                    <a:pt x="2848" y="4119"/>
                  </a:lnTo>
                  <a:lnTo>
                    <a:pt x="2828" y="4112"/>
                  </a:lnTo>
                  <a:lnTo>
                    <a:pt x="2809" y="4102"/>
                  </a:lnTo>
                  <a:lnTo>
                    <a:pt x="2790" y="4092"/>
                  </a:lnTo>
                  <a:lnTo>
                    <a:pt x="2770" y="4079"/>
                  </a:lnTo>
                  <a:lnTo>
                    <a:pt x="2751" y="4065"/>
                  </a:lnTo>
                  <a:lnTo>
                    <a:pt x="2732" y="4049"/>
                  </a:lnTo>
                  <a:lnTo>
                    <a:pt x="2713" y="4032"/>
                  </a:lnTo>
                  <a:lnTo>
                    <a:pt x="2696" y="4012"/>
                  </a:lnTo>
                  <a:lnTo>
                    <a:pt x="2680" y="3990"/>
                  </a:lnTo>
                  <a:lnTo>
                    <a:pt x="2663" y="3966"/>
                  </a:lnTo>
                  <a:lnTo>
                    <a:pt x="2649" y="3939"/>
                  </a:lnTo>
                  <a:lnTo>
                    <a:pt x="2635" y="3911"/>
                  </a:lnTo>
                  <a:lnTo>
                    <a:pt x="2622" y="3880"/>
                  </a:lnTo>
                  <a:lnTo>
                    <a:pt x="2612" y="3846"/>
                  </a:lnTo>
                  <a:lnTo>
                    <a:pt x="2604" y="3810"/>
                  </a:lnTo>
                  <a:lnTo>
                    <a:pt x="2597" y="3769"/>
                  </a:lnTo>
                  <a:lnTo>
                    <a:pt x="2592" y="3728"/>
                  </a:lnTo>
                  <a:lnTo>
                    <a:pt x="2589" y="3682"/>
                  </a:lnTo>
                  <a:lnTo>
                    <a:pt x="2584" y="3693"/>
                  </a:lnTo>
                  <a:lnTo>
                    <a:pt x="2570" y="3725"/>
                  </a:lnTo>
                  <a:lnTo>
                    <a:pt x="2561" y="3749"/>
                  </a:lnTo>
                  <a:lnTo>
                    <a:pt x="2552" y="3775"/>
                  </a:lnTo>
                  <a:lnTo>
                    <a:pt x="2543" y="3806"/>
                  </a:lnTo>
                  <a:lnTo>
                    <a:pt x="2534" y="3839"/>
                  </a:lnTo>
                  <a:lnTo>
                    <a:pt x="2524" y="3875"/>
                  </a:lnTo>
                  <a:lnTo>
                    <a:pt x="2516" y="3914"/>
                  </a:lnTo>
                  <a:lnTo>
                    <a:pt x="2513" y="3934"/>
                  </a:lnTo>
                  <a:lnTo>
                    <a:pt x="2510" y="3954"/>
                  </a:lnTo>
                  <a:lnTo>
                    <a:pt x="2508" y="3974"/>
                  </a:lnTo>
                  <a:lnTo>
                    <a:pt x="2506" y="3996"/>
                  </a:lnTo>
                  <a:lnTo>
                    <a:pt x="2505" y="4016"/>
                  </a:lnTo>
                  <a:lnTo>
                    <a:pt x="2504" y="4037"/>
                  </a:lnTo>
                  <a:lnTo>
                    <a:pt x="2504" y="4059"/>
                  </a:lnTo>
                  <a:lnTo>
                    <a:pt x="2505" y="4080"/>
                  </a:lnTo>
                  <a:lnTo>
                    <a:pt x="2507" y="4101"/>
                  </a:lnTo>
                  <a:lnTo>
                    <a:pt x="2509" y="4122"/>
                  </a:lnTo>
                  <a:lnTo>
                    <a:pt x="2513" y="4144"/>
                  </a:lnTo>
                  <a:lnTo>
                    <a:pt x="2517" y="4165"/>
                  </a:lnTo>
                  <a:lnTo>
                    <a:pt x="2503" y="4162"/>
                  </a:lnTo>
                  <a:lnTo>
                    <a:pt x="2464" y="4151"/>
                  </a:lnTo>
                  <a:lnTo>
                    <a:pt x="2439" y="4143"/>
                  </a:lnTo>
                  <a:lnTo>
                    <a:pt x="2409" y="4131"/>
                  </a:lnTo>
                  <a:lnTo>
                    <a:pt x="2394" y="4123"/>
                  </a:lnTo>
                  <a:lnTo>
                    <a:pt x="2378" y="4116"/>
                  </a:lnTo>
                  <a:lnTo>
                    <a:pt x="2362" y="4108"/>
                  </a:lnTo>
                  <a:lnTo>
                    <a:pt x="2346" y="4098"/>
                  </a:lnTo>
                  <a:lnTo>
                    <a:pt x="2330" y="4087"/>
                  </a:lnTo>
                  <a:lnTo>
                    <a:pt x="2313" y="4076"/>
                  </a:lnTo>
                  <a:lnTo>
                    <a:pt x="2297" y="4063"/>
                  </a:lnTo>
                  <a:lnTo>
                    <a:pt x="2282" y="4050"/>
                  </a:lnTo>
                  <a:lnTo>
                    <a:pt x="2266" y="4035"/>
                  </a:lnTo>
                  <a:lnTo>
                    <a:pt x="2252" y="4019"/>
                  </a:lnTo>
                  <a:lnTo>
                    <a:pt x="2238" y="4002"/>
                  </a:lnTo>
                  <a:lnTo>
                    <a:pt x="2224" y="3984"/>
                  </a:lnTo>
                  <a:lnTo>
                    <a:pt x="2212" y="3965"/>
                  </a:lnTo>
                  <a:lnTo>
                    <a:pt x="2201" y="3945"/>
                  </a:lnTo>
                  <a:lnTo>
                    <a:pt x="2191" y="3923"/>
                  </a:lnTo>
                  <a:lnTo>
                    <a:pt x="2182" y="3900"/>
                  </a:lnTo>
                  <a:lnTo>
                    <a:pt x="2174" y="3875"/>
                  </a:lnTo>
                  <a:lnTo>
                    <a:pt x="2168" y="3849"/>
                  </a:lnTo>
                  <a:lnTo>
                    <a:pt x="2164" y="3822"/>
                  </a:lnTo>
                  <a:lnTo>
                    <a:pt x="2161" y="3794"/>
                  </a:lnTo>
                  <a:lnTo>
                    <a:pt x="2138" y="3771"/>
                  </a:lnTo>
                  <a:lnTo>
                    <a:pt x="2070" y="3711"/>
                  </a:lnTo>
                  <a:lnTo>
                    <a:pt x="1967" y="3615"/>
                  </a:lnTo>
                  <a:lnTo>
                    <a:pt x="1833" y="3491"/>
                  </a:lnTo>
                  <a:lnTo>
                    <a:pt x="1673" y="3344"/>
                  </a:lnTo>
                  <a:lnTo>
                    <a:pt x="1496" y="3182"/>
                  </a:lnTo>
                  <a:lnTo>
                    <a:pt x="1306" y="3007"/>
                  </a:lnTo>
                  <a:lnTo>
                    <a:pt x="1110" y="2827"/>
                  </a:lnTo>
                  <a:lnTo>
                    <a:pt x="913" y="2646"/>
                  </a:lnTo>
                  <a:lnTo>
                    <a:pt x="723" y="2472"/>
                  </a:lnTo>
                  <a:lnTo>
                    <a:pt x="546" y="2309"/>
                  </a:lnTo>
                  <a:lnTo>
                    <a:pt x="387" y="2162"/>
                  </a:lnTo>
                  <a:lnTo>
                    <a:pt x="252" y="2038"/>
                  </a:lnTo>
                  <a:lnTo>
                    <a:pt x="148" y="1943"/>
                  </a:lnTo>
                  <a:lnTo>
                    <a:pt x="82" y="1881"/>
                  </a:lnTo>
                  <a:lnTo>
                    <a:pt x="58" y="1860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1022252" y="3617665"/>
              <a:ext cx="100013" cy="26511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7" y="7"/>
                </a:cxn>
                <a:cxn ang="0">
                  <a:pos x="39" y="32"/>
                </a:cxn>
                <a:cxn ang="0">
                  <a:pos x="55" y="70"/>
                </a:cxn>
                <a:cxn ang="0">
                  <a:pos x="75" y="122"/>
                </a:cxn>
                <a:cxn ang="0">
                  <a:pos x="87" y="153"/>
                </a:cxn>
                <a:cxn ang="0">
                  <a:pos x="98" y="187"/>
                </a:cxn>
                <a:cxn ang="0">
                  <a:pos x="109" y="224"/>
                </a:cxn>
                <a:cxn ang="0">
                  <a:pos x="120" y="265"/>
                </a:cxn>
                <a:cxn ang="0">
                  <a:pos x="132" y="307"/>
                </a:cxn>
                <a:cxn ang="0">
                  <a:pos x="143" y="353"/>
                </a:cxn>
                <a:cxn ang="0">
                  <a:pos x="153" y="401"/>
                </a:cxn>
                <a:cxn ang="0">
                  <a:pos x="162" y="452"/>
                </a:cxn>
                <a:cxn ang="0">
                  <a:pos x="169" y="505"/>
                </a:cxn>
                <a:cxn ang="0">
                  <a:pos x="176" y="560"/>
                </a:cxn>
                <a:cxn ang="0">
                  <a:pos x="182" y="617"/>
                </a:cxn>
                <a:cxn ang="0">
                  <a:pos x="186" y="677"/>
                </a:cxn>
                <a:cxn ang="0">
                  <a:pos x="188" y="737"/>
                </a:cxn>
                <a:cxn ang="0">
                  <a:pos x="187" y="800"/>
                </a:cxn>
                <a:cxn ang="0">
                  <a:pos x="185" y="864"/>
                </a:cxn>
                <a:cxn ang="0">
                  <a:pos x="180" y="930"/>
                </a:cxn>
                <a:cxn ang="0">
                  <a:pos x="171" y="998"/>
                </a:cxn>
                <a:cxn ang="0">
                  <a:pos x="160" y="1066"/>
                </a:cxn>
                <a:cxn ang="0">
                  <a:pos x="147" y="1137"/>
                </a:cxn>
                <a:cxn ang="0">
                  <a:pos x="130" y="1207"/>
                </a:cxn>
                <a:cxn ang="0">
                  <a:pos x="109" y="1279"/>
                </a:cxn>
                <a:cxn ang="0">
                  <a:pos x="85" y="1352"/>
                </a:cxn>
                <a:cxn ang="0">
                  <a:pos x="56" y="1425"/>
                </a:cxn>
                <a:cxn ang="0">
                  <a:pos x="23" y="1500"/>
                </a:cxn>
                <a:cxn ang="0">
                  <a:pos x="0" y="1450"/>
                </a:cxn>
                <a:cxn ang="0">
                  <a:pos x="2" y="1442"/>
                </a:cxn>
                <a:cxn ang="0">
                  <a:pos x="9" y="1418"/>
                </a:cxn>
                <a:cxn ang="0">
                  <a:pos x="18" y="1379"/>
                </a:cxn>
                <a:cxn ang="0">
                  <a:pos x="31" y="1326"/>
                </a:cxn>
                <a:cxn ang="0">
                  <a:pos x="44" y="1261"/>
                </a:cxn>
                <a:cxn ang="0">
                  <a:pos x="57" y="1183"/>
                </a:cxn>
                <a:cxn ang="0">
                  <a:pos x="64" y="1141"/>
                </a:cxn>
                <a:cxn ang="0">
                  <a:pos x="71" y="1096"/>
                </a:cxn>
                <a:cxn ang="0">
                  <a:pos x="77" y="1048"/>
                </a:cxn>
                <a:cxn ang="0">
                  <a:pos x="83" y="999"/>
                </a:cxn>
                <a:cxn ang="0">
                  <a:pos x="89" y="947"/>
                </a:cxn>
                <a:cxn ang="0">
                  <a:pos x="93" y="893"/>
                </a:cxn>
                <a:cxn ang="0">
                  <a:pos x="97" y="837"/>
                </a:cxn>
                <a:cxn ang="0">
                  <a:pos x="100" y="780"/>
                </a:cxn>
                <a:cxn ang="0">
                  <a:pos x="102" y="720"/>
                </a:cxn>
                <a:cxn ang="0">
                  <a:pos x="102" y="660"/>
                </a:cxn>
                <a:cxn ang="0">
                  <a:pos x="102" y="598"/>
                </a:cxn>
                <a:cxn ang="0">
                  <a:pos x="100" y="535"/>
                </a:cxn>
                <a:cxn ang="0">
                  <a:pos x="97" y="470"/>
                </a:cxn>
                <a:cxn ang="0">
                  <a:pos x="92" y="405"/>
                </a:cxn>
                <a:cxn ang="0">
                  <a:pos x="86" y="338"/>
                </a:cxn>
                <a:cxn ang="0">
                  <a:pos x="77" y="272"/>
                </a:cxn>
                <a:cxn ang="0">
                  <a:pos x="67" y="204"/>
                </a:cxn>
                <a:cxn ang="0">
                  <a:pos x="55" y="136"/>
                </a:cxn>
                <a:cxn ang="0">
                  <a:pos x="41" y="68"/>
                </a:cxn>
                <a:cxn ang="0">
                  <a:pos x="23" y="0"/>
                </a:cxn>
              </a:cxnLst>
              <a:rect l="0" t="0" r="r" b="b"/>
              <a:pathLst>
                <a:path w="188" h="1500">
                  <a:moveTo>
                    <a:pt x="23" y="0"/>
                  </a:moveTo>
                  <a:lnTo>
                    <a:pt x="27" y="7"/>
                  </a:lnTo>
                  <a:lnTo>
                    <a:pt x="39" y="32"/>
                  </a:lnTo>
                  <a:lnTo>
                    <a:pt x="55" y="70"/>
                  </a:lnTo>
                  <a:lnTo>
                    <a:pt x="75" y="122"/>
                  </a:lnTo>
                  <a:lnTo>
                    <a:pt x="87" y="153"/>
                  </a:lnTo>
                  <a:lnTo>
                    <a:pt x="98" y="187"/>
                  </a:lnTo>
                  <a:lnTo>
                    <a:pt x="109" y="224"/>
                  </a:lnTo>
                  <a:lnTo>
                    <a:pt x="120" y="265"/>
                  </a:lnTo>
                  <a:lnTo>
                    <a:pt x="132" y="307"/>
                  </a:lnTo>
                  <a:lnTo>
                    <a:pt x="143" y="353"/>
                  </a:lnTo>
                  <a:lnTo>
                    <a:pt x="153" y="401"/>
                  </a:lnTo>
                  <a:lnTo>
                    <a:pt x="162" y="452"/>
                  </a:lnTo>
                  <a:lnTo>
                    <a:pt x="169" y="505"/>
                  </a:lnTo>
                  <a:lnTo>
                    <a:pt x="176" y="560"/>
                  </a:lnTo>
                  <a:lnTo>
                    <a:pt x="182" y="617"/>
                  </a:lnTo>
                  <a:lnTo>
                    <a:pt x="186" y="677"/>
                  </a:lnTo>
                  <a:lnTo>
                    <a:pt x="188" y="737"/>
                  </a:lnTo>
                  <a:lnTo>
                    <a:pt x="187" y="800"/>
                  </a:lnTo>
                  <a:lnTo>
                    <a:pt x="185" y="864"/>
                  </a:lnTo>
                  <a:lnTo>
                    <a:pt x="180" y="930"/>
                  </a:lnTo>
                  <a:lnTo>
                    <a:pt x="171" y="998"/>
                  </a:lnTo>
                  <a:lnTo>
                    <a:pt x="160" y="1066"/>
                  </a:lnTo>
                  <a:lnTo>
                    <a:pt x="147" y="1137"/>
                  </a:lnTo>
                  <a:lnTo>
                    <a:pt x="130" y="1207"/>
                  </a:lnTo>
                  <a:lnTo>
                    <a:pt x="109" y="1279"/>
                  </a:lnTo>
                  <a:lnTo>
                    <a:pt x="85" y="1352"/>
                  </a:lnTo>
                  <a:lnTo>
                    <a:pt x="56" y="1425"/>
                  </a:lnTo>
                  <a:lnTo>
                    <a:pt x="23" y="1500"/>
                  </a:lnTo>
                  <a:lnTo>
                    <a:pt x="0" y="1450"/>
                  </a:lnTo>
                  <a:lnTo>
                    <a:pt x="2" y="1442"/>
                  </a:lnTo>
                  <a:lnTo>
                    <a:pt x="9" y="1418"/>
                  </a:lnTo>
                  <a:lnTo>
                    <a:pt x="18" y="1379"/>
                  </a:lnTo>
                  <a:lnTo>
                    <a:pt x="31" y="1326"/>
                  </a:lnTo>
                  <a:lnTo>
                    <a:pt x="44" y="1261"/>
                  </a:lnTo>
                  <a:lnTo>
                    <a:pt x="57" y="1183"/>
                  </a:lnTo>
                  <a:lnTo>
                    <a:pt x="64" y="1141"/>
                  </a:lnTo>
                  <a:lnTo>
                    <a:pt x="71" y="1096"/>
                  </a:lnTo>
                  <a:lnTo>
                    <a:pt x="77" y="1048"/>
                  </a:lnTo>
                  <a:lnTo>
                    <a:pt x="83" y="999"/>
                  </a:lnTo>
                  <a:lnTo>
                    <a:pt x="89" y="947"/>
                  </a:lnTo>
                  <a:lnTo>
                    <a:pt x="93" y="893"/>
                  </a:lnTo>
                  <a:lnTo>
                    <a:pt x="97" y="837"/>
                  </a:lnTo>
                  <a:lnTo>
                    <a:pt x="100" y="780"/>
                  </a:lnTo>
                  <a:lnTo>
                    <a:pt x="102" y="720"/>
                  </a:lnTo>
                  <a:lnTo>
                    <a:pt x="102" y="660"/>
                  </a:lnTo>
                  <a:lnTo>
                    <a:pt x="102" y="598"/>
                  </a:lnTo>
                  <a:lnTo>
                    <a:pt x="100" y="535"/>
                  </a:lnTo>
                  <a:lnTo>
                    <a:pt x="97" y="470"/>
                  </a:lnTo>
                  <a:lnTo>
                    <a:pt x="92" y="405"/>
                  </a:lnTo>
                  <a:lnTo>
                    <a:pt x="86" y="338"/>
                  </a:lnTo>
                  <a:lnTo>
                    <a:pt x="77" y="272"/>
                  </a:lnTo>
                  <a:lnTo>
                    <a:pt x="67" y="204"/>
                  </a:lnTo>
                  <a:lnTo>
                    <a:pt x="55" y="136"/>
                  </a:lnTo>
                  <a:lnTo>
                    <a:pt x="41" y="6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7D8E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958752" y="3879602"/>
              <a:ext cx="223838" cy="122238"/>
            </a:xfrm>
            <a:custGeom>
              <a:avLst/>
              <a:gdLst/>
              <a:ahLst/>
              <a:cxnLst>
                <a:cxn ang="0">
                  <a:pos x="6" y="321"/>
                </a:cxn>
                <a:cxn ang="0">
                  <a:pos x="5" y="325"/>
                </a:cxn>
                <a:cxn ang="0">
                  <a:pos x="3" y="337"/>
                </a:cxn>
                <a:cxn ang="0">
                  <a:pos x="1" y="355"/>
                </a:cxn>
                <a:cxn ang="0">
                  <a:pos x="0" y="378"/>
                </a:cxn>
                <a:cxn ang="0">
                  <a:pos x="0" y="391"/>
                </a:cxn>
                <a:cxn ang="0">
                  <a:pos x="1" y="406"/>
                </a:cxn>
                <a:cxn ang="0">
                  <a:pos x="3" y="421"/>
                </a:cxn>
                <a:cxn ang="0">
                  <a:pos x="5" y="437"/>
                </a:cxn>
                <a:cxn ang="0">
                  <a:pos x="8" y="453"/>
                </a:cxn>
                <a:cxn ang="0">
                  <a:pos x="12" y="470"/>
                </a:cxn>
                <a:cxn ang="0">
                  <a:pos x="18" y="487"/>
                </a:cxn>
                <a:cxn ang="0">
                  <a:pos x="25" y="504"/>
                </a:cxn>
                <a:cxn ang="0">
                  <a:pos x="33" y="522"/>
                </a:cxn>
                <a:cxn ang="0">
                  <a:pos x="43" y="539"/>
                </a:cxn>
                <a:cxn ang="0">
                  <a:pos x="55" y="556"/>
                </a:cxn>
                <a:cxn ang="0">
                  <a:pos x="69" y="573"/>
                </a:cxn>
                <a:cxn ang="0">
                  <a:pos x="84" y="589"/>
                </a:cxn>
                <a:cxn ang="0">
                  <a:pos x="103" y="604"/>
                </a:cxn>
                <a:cxn ang="0">
                  <a:pos x="122" y="619"/>
                </a:cxn>
                <a:cxn ang="0">
                  <a:pos x="144" y="634"/>
                </a:cxn>
                <a:cxn ang="0">
                  <a:pos x="170" y="646"/>
                </a:cxn>
                <a:cxn ang="0">
                  <a:pos x="197" y="658"/>
                </a:cxn>
                <a:cxn ang="0">
                  <a:pos x="227" y="669"/>
                </a:cxn>
                <a:cxn ang="0">
                  <a:pos x="261" y="678"/>
                </a:cxn>
                <a:cxn ang="0">
                  <a:pos x="296" y="686"/>
                </a:cxn>
                <a:cxn ang="0">
                  <a:pos x="335" y="692"/>
                </a:cxn>
                <a:cxn ang="0">
                  <a:pos x="378" y="696"/>
                </a:cxn>
                <a:cxn ang="0">
                  <a:pos x="424" y="699"/>
                </a:cxn>
                <a:cxn ang="0">
                  <a:pos x="413" y="687"/>
                </a:cxn>
                <a:cxn ang="0">
                  <a:pos x="384" y="653"/>
                </a:cxn>
                <a:cxn ang="0">
                  <a:pos x="366" y="627"/>
                </a:cxn>
                <a:cxn ang="0">
                  <a:pos x="345" y="596"/>
                </a:cxn>
                <a:cxn ang="0">
                  <a:pos x="334" y="579"/>
                </a:cxn>
                <a:cxn ang="0">
                  <a:pos x="324" y="560"/>
                </a:cxn>
                <a:cxn ang="0">
                  <a:pos x="313" y="540"/>
                </a:cxn>
                <a:cxn ang="0">
                  <a:pos x="303" y="519"/>
                </a:cxn>
                <a:cxn ang="0">
                  <a:pos x="291" y="496"/>
                </a:cxn>
                <a:cxn ang="0">
                  <a:pos x="281" y="472"/>
                </a:cxn>
                <a:cxn ang="0">
                  <a:pos x="272" y="446"/>
                </a:cxn>
                <a:cxn ang="0">
                  <a:pos x="262" y="420"/>
                </a:cxn>
                <a:cxn ang="0">
                  <a:pos x="254" y="392"/>
                </a:cxn>
                <a:cxn ang="0">
                  <a:pos x="245" y="362"/>
                </a:cxn>
                <a:cxn ang="0">
                  <a:pos x="238" y="332"/>
                </a:cxn>
                <a:cxn ang="0">
                  <a:pos x="232" y="301"/>
                </a:cxn>
                <a:cxn ang="0">
                  <a:pos x="227" y="268"/>
                </a:cxn>
                <a:cxn ang="0">
                  <a:pos x="222" y="232"/>
                </a:cxn>
                <a:cxn ang="0">
                  <a:pos x="220" y="197"/>
                </a:cxn>
                <a:cxn ang="0">
                  <a:pos x="218" y="160"/>
                </a:cxn>
                <a:cxn ang="0">
                  <a:pos x="218" y="123"/>
                </a:cxn>
                <a:cxn ang="0">
                  <a:pos x="220" y="83"/>
                </a:cxn>
                <a:cxn ang="0">
                  <a:pos x="223" y="43"/>
                </a:cxn>
                <a:cxn ang="0">
                  <a:pos x="228" y="0"/>
                </a:cxn>
                <a:cxn ang="0">
                  <a:pos x="6" y="321"/>
                </a:cxn>
              </a:cxnLst>
              <a:rect l="0" t="0" r="r" b="b"/>
              <a:pathLst>
                <a:path w="424" h="699">
                  <a:moveTo>
                    <a:pt x="6" y="321"/>
                  </a:moveTo>
                  <a:lnTo>
                    <a:pt x="5" y="325"/>
                  </a:lnTo>
                  <a:lnTo>
                    <a:pt x="3" y="337"/>
                  </a:lnTo>
                  <a:lnTo>
                    <a:pt x="1" y="355"/>
                  </a:lnTo>
                  <a:lnTo>
                    <a:pt x="0" y="378"/>
                  </a:lnTo>
                  <a:lnTo>
                    <a:pt x="0" y="391"/>
                  </a:lnTo>
                  <a:lnTo>
                    <a:pt x="1" y="406"/>
                  </a:lnTo>
                  <a:lnTo>
                    <a:pt x="3" y="421"/>
                  </a:lnTo>
                  <a:lnTo>
                    <a:pt x="5" y="437"/>
                  </a:lnTo>
                  <a:lnTo>
                    <a:pt x="8" y="453"/>
                  </a:lnTo>
                  <a:lnTo>
                    <a:pt x="12" y="470"/>
                  </a:lnTo>
                  <a:lnTo>
                    <a:pt x="18" y="487"/>
                  </a:lnTo>
                  <a:lnTo>
                    <a:pt x="25" y="504"/>
                  </a:lnTo>
                  <a:lnTo>
                    <a:pt x="33" y="522"/>
                  </a:lnTo>
                  <a:lnTo>
                    <a:pt x="43" y="539"/>
                  </a:lnTo>
                  <a:lnTo>
                    <a:pt x="55" y="556"/>
                  </a:lnTo>
                  <a:lnTo>
                    <a:pt x="69" y="573"/>
                  </a:lnTo>
                  <a:lnTo>
                    <a:pt x="84" y="589"/>
                  </a:lnTo>
                  <a:lnTo>
                    <a:pt x="103" y="604"/>
                  </a:lnTo>
                  <a:lnTo>
                    <a:pt x="122" y="619"/>
                  </a:lnTo>
                  <a:lnTo>
                    <a:pt x="144" y="634"/>
                  </a:lnTo>
                  <a:lnTo>
                    <a:pt x="170" y="646"/>
                  </a:lnTo>
                  <a:lnTo>
                    <a:pt x="197" y="658"/>
                  </a:lnTo>
                  <a:lnTo>
                    <a:pt x="227" y="669"/>
                  </a:lnTo>
                  <a:lnTo>
                    <a:pt x="261" y="678"/>
                  </a:lnTo>
                  <a:lnTo>
                    <a:pt x="296" y="686"/>
                  </a:lnTo>
                  <a:lnTo>
                    <a:pt x="335" y="692"/>
                  </a:lnTo>
                  <a:lnTo>
                    <a:pt x="378" y="696"/>
                  </a:lnTo>
                  <a:lnTo>
                    <a:pt x="424" y="699"/>
                  </a:lnTo>
                  <a:lnTo>
                    <a:pt x="413" y="687"/>
                  </a:lnTo>
                  <a:lnTo>
                    <a:pt x="384" y="653"/>
                  </a:lnTo>
                  <a:lnTo>
                    <a:pt x="366" y="627"/>
                  </a:lnTo>
                  <a:lnTo>
                    <a:pt x="345" y="596"/>
                  </a:lnTo>
                  <a:lnTo>
                    <a:pt x="334" y="579"/>
                  </a:lnTo>
                  <a:lnTo>
                    <a:pt x="324" y="560"/>
                  </a:lnTo>
                  <a:lnTo>
                    <a:pt x="313" y="540"/>
                  </a:lnTo>
                  <a:lnTo>
                    <a:pt x="303" y="519"/>
                  </a:lnTo>
                  <a:lnTo>
                    <a:pt x="291" y="496"/>
                  </a:lnTo>
                  <a:lnTo>
                    <a:pt x="281" y="472"/>
                  </a:lnTo>
                  <a:lnTo>
                    <a:pt x="272" y="446"/>
                  </a:lnTo>
                  <a:lnTo>
                    <a:pt x="262" y="420"/>
                  </a:lnTo>
                  <a:lnTo>
                    <a:pt x="254" y="392"/>
                  </a:lnTo>
                  <a:lnTo>
                    <a:pt x="245" y="362"/>
                  </a:lnTo>
                  <a:lnTo>
                    <a:pt x="238" y="332"/>
                  </a:lnTo>
                  <a:lnTo>
                    <a:pt x="232" y="301"/>
                  </a:lnTo>
                  <a:lnTo>
                    <a:pt x="227" y="268"/>
                  </a:lnTo>
                  <a:lnTo>
                    <a:pt x="222" y="232"/>
                  </a:lnTo>
                  <a:lnTo>
                    <a:pt x="220" y="197"/>
                  </a:lnTo>
                  <a:lnTo>
                    <a:pt x="218" y="160"/>
                  </a:lnTo>
                  <a:lnTo>
                    <a:pt x="218" y="123"/>
                  </a:lnTo>
                  <a:lnTo>
                    <a:pt x="220" y="83"/>
                  </a:lnTo>
                  <a:lnTo>
                    <a:pt x="223" y="43"/>
                  </a:lnTo>
                  <a:lnTo>
                    <a:pt x="228" y="0"/>
                  </a:lnTo>
                  <a:lnTo>
                    <a:pt x="6" y="321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788889" y="3525590"/>
              <a:ext cx="234950" cy="325438"/>
            </a:xfrm>
            <a:custGeom>
              <a:avLst/>
              <a:gdLst/>
              <a:ahLst/>
              <a:cxnLst>
                <a:cxn ang="0">
                  <a:pos x="7" y="1835"/>
                </a:cxn>
                <a:cxn ang="0">
                  <a:pos x="41" y="1806"/>
                </a:cxn>
                <a:cxn ang="0">
                  <a:pos x="75" y="1770"/>
                </a:cxn>
                <a:cxn ang="0">
                  <a:pos x="116" y="1725"/>
                </a:cxn>
                <a:cxn ang="0">
                  <a:pos x="162" y="1666"/>
                </a:cxn>
                <a:cxn ang="0">
                  <a:pos x="211" y="1596"/>
                </a:cxn>
                <a:cxn ang="0">
                  <a:pos x="260" y="1514"/>
                </a:cxn>
                <a:cxn ang="0">
                  <a:pos x="308" y="1418"/>
                </a:cxn>
                <a:cxn ang="0">
                  <a:pos x="351" y="1311"/>
                </a:cxn>
                <a:cxn ang="0">
                  <a:pos x="389" y="1189"/>
                </a:cxn>
                <a:cxn ang="0">
                  <a:pos x="419" y="1055"/>
                </a:cxn>
                <a:cxn ang="0">
                  <a:pos x="437" y="908"/>
                </a:cxn>
                <a:cxn ang="0">
                  <a:pos x="442" y="748"/>
                </a:cxn>
                <a:cxn ang="0">
                  <a:pos x="433" y="574"/>
                </a:cxn>
                <a:cxn ang="0">
                  <a:pos x="407" y="386"/>
                </a:cxn>
                <a:cxn ang="0">
                  <a:pos x="363" y="259"/>
                </a:cxn>
                <a:cxn ang="0">
                  <a:pos x="316" y="208"/>
                </a:cxn>
                <a:cxn ang="0">
                  <a:pos x="268" y="161"/>
                </a:cxn>
                <a:cxn ang="0">
                  <a:pos x="220" y="120"/>
                </a:cxn>
                <a:cxn ang="0">
                  <a:pos x="152" y="66"/>
                </a:cxn>
                <a:cxn ang="0">
                  <a:pos x="80" y="16"/>
                </a:cxn>
                <a:cxn ang="0">
                  <a:pos x="71" y="51"/>
                </a:cxn>
                <a:cxn ang="0">
                  <a:pos x="96" y="142"/>
                </a:cxn>
                <a:cxn ang="0">
                  <a:pos x="112" y="211"/>
                </a:cxn>
                <a:cxn ang="0">
                  <a:pos x="127" y="288"/>
                </a:cxn>
                <a:cxn ang="0">
                  <a:pos x="139" y="372"/>
                </a:cxn>
                <a:cxn ang="0">
                  <a:pos x="149" y="464"/>
                </a:cxn>
                <a:cxn ang="0">
                  <a:pos x="156" y="567"/>
                </a:cxn>
                <a:cxn ang="0">
                  <a:pos x="159" y="677"/>
                </a:cxn>
                <a:cxn ang="0">
                  <a:pos x="158" y="798"/>
                </a:cxn>
                <a:cxn ang="0">
                  <a:pos x="151" y="927"/>
                </a:cxn>
                <a:cxn ang="0">
                  <a:pos x="140" y="1068"/>
                </a:cxn>
                <a:cxn ang="0">
                  <a:pos x="122" y="1220"/>
                </a:cxn>
                <a:cxn ang="0">
                  <a:pos x="96" y="1382"/>
                </a:cxn>
                <a:cxn ang="0">
                  <a:pos x="64" y="1556"/>
                </a:cxn>
                <a:cxn ang="0">
                  <a:pos x="24" y="1743"/>
                </a:cxn>
              </a:cxnLst>
              <a:rect l="0" t="0" r="r" b="b"/>
              <a:pathLst>
                <a:path w="442" h="1841">
                  <a:moveTo>
                    <a:pt x="0" y="1841"/>
                  </a:moveTo>
                  <a:lnTo>
                    <a:pt x="7" y="1835"/>
                  </a:lnTo>
                  <a:lnTo>
                    <a:pt x="27" y="1818"/>
                  </a:lnTo>
                  <a:lnTo>
                    <a:pt x="41" y="1806"/>
                  </a:lnTo>
                  <a:lnTo>
                    <a:pt x="56" y="1790"/>
                  </a:lnTo>
                  <a:lnTo>
                    <a:pt x="75" y="1770"/>
                  </a:lnTo>
                  <a:lnTo>
                    <a:pt x="95" y="1749"/>
                  </a:lnTo>
                  <a:lnTo>
                    <a:pt x="116" y="1725"/>
                  </a:lnTo>
                  <a:lnTo>
                    <a:pt x="139" y="1697"/>
                  </a:lnTo>
                  <a:lnTo>
                    <a:pt x="162" y="1666"/>
                  </a:lnTo>
                  <a:lnTo>
                    <a:pt x="187" y="1633"/>
                  </a:lnTo>
                  <a:lnTo>
                    <a:pt x="211" y="1596"/>
                  </a:lnTo>
                  <a:lnTo>
                    <a:pt x="236" y="1556"/>
                  </a:lnTo>
                  <a:lnTo>
                    <a:pt x="260" y="1514"/>
                  </a:lnTo>
                  <a:lnTo>
                    <a:pt x="285" y="1467"/>
                  </a:lnTo>
                  <a:lnTo>
                    <a:pt x="308" y="1418"/>
                  </a:lnTo>
                  <a:lnTo>
                    <a:pt x="331" y="1366"/>
                  </a:lnTo>
                  <a:lnTo>
                    <a:pt x="351" y="1311"/>
                  </a:lnTo>
                  <a:lnTo>
                    <a:pt x="372" y="1251"/>
                  </a:lnTo>
                  <a:lnTo>
                    <a:pt x="389" y="1189"/>
                  </a:lnTo>
                  <a:lnTo>
                    <a:pt x="405" y="1124"/>
                  </a:lnTo>
                  <a:lnTo>
                    <a:pt x="419" y="1055"/>
                  </a:lnTo>
                  <a:lnTo>
                    <a:pt x="429" y="984"/>
                  </a:lnTo>
                  <a:lnTo>
                    <a:pt x="437" y="908"/>
                  </a:lnTo>
                  <a:lnTo>
                    <a:pt x="441" y="829"/>
                  </a:lnTo>
                  <a:lnTo>
                    <a:pt x="442" y="748"/>
                  </a:lnTo>
                  <a:lnTo>
                    <a:pt x="440" y="662"/>
                  </a:lnTo>
                  <a:lnTo>
                    <a:pt x="433" y="574"/>
                  </a:lnTo>
                  <a:lnTo>
                    <a:pt x="423" y="481"/>
                  </a:lnTo>
                  <a:lnTo>
                    <a:pt x="407" y="386"/>
                  </a:lnTo>
                  <a:lnTo>
                    <a:pt x="387" y="287"/>
                  </a:lnTo>
                  <a:lnTo>
                    <a:pt x="363" y="259"/>
                  </a:lnTo>
                  <a:lnTo>
                    <a:pt x="340" y="233"/>
                  </a:lnTo>
                  <a:lnTo>
                    <a:pt x="316" y="208"/>
                  </a:lnTo>
                  <a:lnTo>
                    <a:pt x="292" y="184"/>
                  </a:lnTo>
                  <a:lnTo>
                    <a:pt x="268" y="161"/>
                  </a:lnTo>
                  <a:lnTo>
                    <a:pt x="244" y="140"/>
                  </a:lnTo>
                  <a:lnTo>
                    <a:pt x="220" y="120"/>
                  </a:lnTo>
                  <a:lnTo>
                    <a:pt x="197" y="100"/>
                  </a:lnTo>
                  <a:lnTo>
                    <a:pt x="152" y="66"/>
                  </a:lnTo>
                  <a:lnTo>
                    <a:pt x="113" y="39"/>
                  </a:lnTo>
                  <a:lnTo>
                    <a:pt x="80" y="16"/>
                  </a:lnTo>
                  <a:lnTo>
                    <a:pt x="53" y="0"/>
                  </a:lnTo>
                  <a:lnTo>
                    <a:pt x="71" y="51"/>
                  </a:lnTo>
                  <a:lnTo>
                    <a:pt x="88" y="110"/>
                  </a:lnTo>
                  <a:lnTo>
                    <a:pt x="96" y="142"/>
                  </a:lnTo>
                  <a:lnTo>
                    <a:pt x="104" y="176"/>
                  </a:lnTo>
                  <a:lnTo>
                    <a:pt x="112" y="211"/>
                  </a:lnTo>
                  <a:lnTo>
                    <a:pt x="120" y="248"/>
                  </a:lnTo>
                  <a:lnTo>
                    <a:pt x="127" y="288"/>
                  </a:lnTo>
                  <a:lnTo>
                    <a:pt x="134" y="329"/>
                  </a:lnTo>
                  <a:lnTo>
                    <a:pt x="139" y="372"/>
                  </a:lnTo>
                  <a:lnTo>
                    <a:pt x="145" y="418"/>
                  </a:lnTo>
                  <a:lnTo>
                    <a:pt x="149" y="464"/>
                  </a:lnTo>
                  <a:lnTo>
                    <a:pt x="153" y="514"/>
                  </a:lnTo>
                  <a:lnTo>
                    <a:pt x="156" y="567"/>
                  </a:lnTo>
                  <a:lnTo>
                    <a:pt x="158" y="621"/>
                  </a:lnTo>
                  <a:lnTo>
                    <a:pt x="159" y="677"/>
                  </a:lnTo>
                  <a:lnTo>
                    <a:pt x="159" y="736"/>
                  </a:lnTo>
                  <a:lnTo>
                    <a:pt x="158" y="798"/>
                  </a:lnTo>
                  <a:lnTo>
                    <a:pt x="155" y="861"/>
                  </a:lnTo>
                  <a:lnTo>
                    <a:pt x="151" y="927"/>
                  </a:lnTo>
                  <a:lnTo>
                    <a:pt x="146" y="997"/>
                  </a:lnTo>
                  <a:lnTo>
                    <a:pt x="140" y="1068"/>
                  </a:lnTo>
                  <a:lnTo>
                    <a:pt x="132" y="1142"/>
                  </a:lnTo>
                  <a:lnTo>
                    <a:pt x="122" y="1220"/>
                  </a:lnTo>
                  <a:lnTo>
                    <a:pt x="109" y="1300"/>
                  </a:lnTo>
                  <a:lnTo>
                    <a:pt x="96" y="1382"/>
                  </a:lnTo>
                  <a:lnTo>
                    <a:pt x="81" y="1468"/>
                  </a:lnTo>
                  <a:lnTo>
                    <a:pt x="64" y="1556"/>
                  </a:lnTo>
                  <a:lnTo>
                    <a:pt x="45" y="1648"/>
                  </a:lnTo>
                  <a:lnTo>
                    <a:pt x="24" y="1743"/>
                  </a:lnTo>
                  <a:lnTo>
                    <a:pt x="0" y="1841"/>
                  </a:lnTo>
                  <a:close/>
                </a:path>
              </a:pathLst>
            </a:custGeom>
            <a:solidFill>
              <a:srgbClr val="F2D0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603152" y="3836740"/>
              <a:ext cx="474663" cy="184150"/>
            </a:xfrm>
            <a:custGeom>
              <a:avLst/>
              <a:gdLst/>
              <a:ahLst/>
              <a:cxnLst>
                <a:cxn ang="0">
                  <a:pos x="137" y="237"/>
                </a:cxn>
                <a:cxn ang="0">
                  <a:pos x="176" y="176"/>
                </a:cxn>
                <a:cxn ang="0">
                  <a:pos x="221" y="125"/>
                </a:cxn>
                <a:cxn ang="0">
                  <a:pos x="272" y="83"/>
                </a:cxn>
                <a:cxn ang="0">
                  <a:pos x="327" y="48"/>
                </a:cxn>
                <a:cxn ang="0">
                  <a:pos x="384" y="23"/>
                </a:cxn>
                <a:cxn ang="0">
                  <a:pos x="443" y="7"/>
                </a:cxn>
                <a:cxn ang="0">
                  <a:pos x="504" y="0"/>
                </a:cxn>
                <a:cxn ang="0">
                  <a:pos x="563" y="2"/>
                </a:cxn>
                <a:cxn ang="0">
                  <a:pos x="623" y="12"/>
                </a:cxn>
                <a:cxn ang="0">
                  <a:pos x="678" y="33"/>
                </a:cxn>
                <a:cxn ang="0">
                  <a:pos x="730" y="62"/>
                </a:cxn>
                <a:cxn ang="0">
                  <a:pos x="777" y="101"/>
                </a:cxn>
                <a:cxn ang="0">
                  <a:pos x="818" y="147"/>
                </a:cxn>
                <a:cxn ang="0">
                  <a:pos x="852" y="205"/>
                </a:cxn>
                <a:cxn ang="0">
                  <a:pos x="878" y="271"/>
                </a:cxn>
                <a:cxn ang="0">
                  <a:pos x="894" y="353"/>
                </a:cxn>
                <a:cxn ang="0">
                  <a:pos x="897" y="442"/>
                </a:cxn>
                <a:cxn ang="0">
                  <a:pos x="884" y="533"/>
                </a:cxn>
                <a:cxn ang="0">
                  <a:pos x="857" y="621"/>
                </a:cxn>
                <a:cxn ang="0">
                  <a:pos x="818" y="705"/>
                </a:cxn>
                <a:cxn ang="0">
                  <a:pos x="770" y="785"/>
                </a:cxn>
                <a:cxn ang="0">
                  <a:pos x="711" y="856"/>
                </a:cxn>
                <a:cxn ang="0">
                  <a:pos x="645" y="920"/>
                </a:cxn>
                <a:cxn ang="0">
                  <a:pos x="574" y="972"/>
                </a:cxn>
                <a:cxn ang="0">
                  <a:pos x="498" y="1012"/>
                </a:cxn>
                <a:cxn ang="0">
                  <a:pos x="418" y="1037"/>
                </a:cxn>
                <a:cxn ang="0">
                  <a:pos x="338" y="1046"/>
                </a:cxn>
                <a:cxn ang="0">
                  <a:pos x="258" y="1037"/>
                </a:cxn>
                <a:cxn ang="0">
                  <a:pos x="179" y="1010"/>
                </a:cxn>
                <a:cxn ang="0">
                  <a:pos x="104" y="961"/>
                </a:cxn>
                <a:cxn ang="0">
                  <a:pos x="33" y="888"/>
                </a:cxn>
                <a:cxn ang="0">
                  <a:pos x="121" y="271"/>
                </a:cxn>
              </a:cxnLst>
              <a:rect l="0" t="0" r="r" b="b"/>
              <a:pathLst>
                <a:path w="897" h="1046">
                  <a:moveTo>
                    <a:pt x="121" y="271"/>
                  </a:moveTo>
                  <a:lnTo>
                    <a:pt x="137" y="237"/>
                  </a:lnTo>
                  <a:lnTo>
                    <a:pt x="155" y="206"/>
                  </a:lnTo>
                  <a:lnTo>
                    <a:pt x="176" y="176"/>
                  </a:lnTo>
                  <a:lnTo>
                    <a:pt x="198" y="150"/>
                  </a:lnTo>
                  <a:lnTo>
                    <a:pt x="221" y="125"/>
                  </a:lnTo>
                  <a:lnTo>
                    <a:pt x="246" y="103"/>
                  </a:lnTo>
                  <a:lnTo>
                    <a:pt x="272" y="83"/>
                  </a:lnTo>
                  <a:lnTo>
                    <a:pt x="298" y="64"/>
                  </a:lnTo>
                  <a:lnTo>
                    <a:pt x="327" y="48"/>
                  </a:lnTo>
                  <a:lnTo>
                    <a:pt x="354" y="35"/>
                  </a:lnTo>
                  <a:lnTo>
                    <a:pt x="384" y="23"/>
                  </a:lnTo>
                  <a:lnTo>
                    <a:pt x="413" y="13"/>
                  </a:lnTo>
                  <a:lnTo>
                    <a:pt x="443" y="7"/>
                  </a:lnTo>
                  <a:lnTo>
                    <a:pt x="474" y="2"/>
                  </a:lnTo>
                  <a:lnTo>
                    <a:pt x="504" y="0"/>
                  </a:lnTo>
                  <a:lnTo>
                    <a:pt x="534" y="0"/>
                  </a:lnTo>
                  <a:lnTo>
                    <a:pt x="563" y="2"/>
                  </a:lnTo>
                  <a:lnTo>
                    <a:pt x="593" y="6"/>
                  </a:lnTo>
                  <a:lnTo>
                    <a:pt x="623" y="12"/>
                  </a:lnTo>
                  <a:lnTo>
                    <a:pt x="650" y="22"/>
                  </a:lnTo>
                  <a:lnTo>
                    <a:pt x="678" y="33"/>
                  </a:lnTo>
                  <a:lnTo>
                    <a:pt x="704" y="46"/>
                  </a:lnTo>
                  <a:lnTo>
                    <a:pt x="730" y="62"/>
                  </a:lnTo>
                  <a:lnTo>
                    <a:pt x="754" y="79"/>
                  </a:lnTo>
                  <a:lnTo>
                    <a:pt x="777" y="101"/>
                  </a:lnTo>
                  <a:lnTo>
                    <a:pt x="798" y="123"/>
                  </a:lnTo>
                  <a:lnTo>
                    <a:pt x="818" y="147"/>
                  </a:lnTo>
                  <a:lnTo>
                    <a:pt x="836" y="175"/>
                  </a:lnTo>
                  <a:lnTo>
                    <a:pt x="852" y="205"/>
                  </a:lnTo>
                  <a:lnTo>
                    <a:pt x="866" y="237"/>
                  </a:lnTo>
                  <a:lnTo>
                    <a:pt x="878" y="271"/>
                  </a:lnTo>
                  <a:lnTo>
                    <a:pt x="887" y="308"/>
                  </a:lnTo>
                  <a:lnTo>
                    <a:pt x="894" y="353"/>
                  </a:lnTo>
                  <a:lnTo>
                    <a:pt x="897" y="398"/>
                  </a:lnTo>
                  <a:lnTo>
                    <a:pt x="897" y="442"/>
                  </a:lnTo>
                  <a:lnTo>
                    <a:pt x="892" y="488"/>
                  </a:lnTo>
                  <a:lnTo>
                    <a:pt x="884" y="533"/>
                  </a:lnTo>
                  <a:lnTo>
                    <a:pt x="873" y="577"/>
                  </a:lnTo>
                  <a:lnTo>
                    <a:pt x="857" y="621"/>
                  </a:lnTo>
                  <a:lnTo>
                    <a:pt x="839" y="664"/>
                  </a:lnTo>
                  <a:lnTo>
                    <a:pt x="818" y="705"/>
                  </a:lnTo>
                  <a:lnTo>
                    <a:pt x="795" y="746"/>
                  </a:lnTo>
                  <a:lnTo>
                    <a:pt x="770" y="785"/>
                  </a:lnTo>
                  <a:lnTo>
                    <a:pt x="741" y="822"/>
                  </a:lnTo>
                  <a:lnTo>
                    <a:pt x="711" y="856"/>
                  </a:lnTo>
                  <a:lnTo>
                    <a:pt x="679" y="889"/>
                  </a:lnTo>
                  <a:lnTo>
                    <a:pt x="645" y="920"/>
                  </a:lnTo>
                  <a:lnTo>
                    <a:pt x="610" y="947"/>
                  </a:lnTo>
                  <a:lnTo>
                    <a:pt x="574" y="972"/>
                  </a:lnTo>
                  <a:lnTo>
                    <a:pt x="536" y="994"/>
                  </a:lnTo>
                  <a:lnTo>
                    <a:pt x="498" y="1012"/>
                  </a:lnTo>
                  <a:lnTo>
                    <a:pt x="458" y="1026"/>
                  </a:lnTo>
                  <a:lnTo>
                    <a:pt x="418" y="1037"/>
                  </a:lnTo>
                  <a:lnTo>
                    <a:pt x="379" y="1044"/>
                  </a:lnTo>
                  <a:lnTo>
                    <a:pt x="338" y="1046"/>
                  </a:lnTo>
                  <a:lnTo>
                    <a:pt x="298" y="1045"/>
                  </a:lnTo>
                  <a:lnTo>
                    <a:pt x="258" y="1037"/>
                  </a:lnTo>
                  <a:lnTo>
                    <a:pt x="218" y="1027"/>
                  </a:lnTo>
                  <a:lnTo>
                    <a:pt x="179" y="1010"/>
                  </a:lnTo>
                  <a:lnTo>
                    <a:pt x="141" y="987"/>
                  </a:lnTo>
                  <a:lnTo>
                    <a:pt x="104" y="961"/>
                  </a:lnTo>
                  <a:lnTo>
                    <a:pt x="67" y="927"/>
                  </a:lnTo>
                  <a:lnTo>
                    <a:pt x="33" y="888"/>
                  </a:lnTo>
                  <a:lnTo>
                    <a:pt x="0" y="842"/>
                  </a:lnTo>
                  <a:lnTo>
                    <a:pt x="121" y="271"/>
                  </a:lnTo>
                  <a:close/>
                </a:path>
              </a:pathLst>
            </a:custGeom>
            <a:solidFill>
              <a:srgbClr val="E5AC8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720627" y="3882777"/>
              <a:ext cx="284163" cy="47625"/>
            </a:xfrm>
            <a:custGeom>
              <a:avLst/>
              <a:gdLst/>
              <a:ahLst/>
              <a:cxnLst>
                <a:cxn ang="0">
                  <a:pos x="3" y="215"/>
                </a:cxn>
                <a:cxn ang="0">
                  <a:pos x="0" y="229"/>
                </a:cxn>
                <a:cxn ang="0">
                  <a:pos x="1" y="242"/>
                </a:cxn>
                <a:cxn ang="0">
                  <a:pos x="8" y="255"/>
                </a:cxn>
                <a:cxn ang="0">
                  <a:pos x="19" y="265"/>
                </a:cxn>
                <a:cxn ang="0">
                  <a:pos x="32" y="269"/>
                </a:cxn>
                <a:cxn ang="0">
                  <a:pos x="45" y="267"/>
                </a:cxn>
                <a:cxn ang="0">
                  <a:pos x="58" y="261"/>
                </a:cxn>
                <a:cxn ang="0">
                  <a:pos x="82" y="231"/>
                </a:cxn>
                <a:cxn ang="0">
                  <a:pos x="126" y="186"/>
                </a:cxn>
                <a:cxn ang="0">
                  <a:pos x="161" y="154"/>
                </a:cxn>
                <a:cxn ang="0">
                  <a:pos x="200" y="124"/>
                </a:cxn>
                <a:cxn ang="0">
                  <a:pos x="240" y="99"/>
                </a:cxn>
                <a:cxn ang="0">
                  <a:pos x="272" y="85"/>
                </a:cxn>
                <a:cxn ang="0">
                  <a:pos x="293" y="79"/>
                </a:cxn>
                <a:cxn ang="0">
                  <a:pos x="314" y="74"/>
                </a:cxn>
                <a:cxn ang="0">
                  <a:pos x="334" y="74"/>
                </a:cxn>
                <a:cxn ang="0">
                  <a:pos x="354" y="77"/>
                </a:cxn>
                <a:cxn ang="0">
                  <a:pos x="372" y="84"/>
                </a:cxn>
                <a:cxn ang="0">
                  <a:pos x="389" y="93"/>
                </a:cxn>
                <a:cxn ang="0">
                  <a:pos x="407" y="107"/>
                </a:cxn>
                <a:cxn ang="0">
                  <a:pos x="422" y="125"/>
                </a:cxn>
                <a:cxn ang="0">
                  <a:pos x="437" y="146"/>
                </a:cxn>
                <a:cxn ang="0">
                  <a:pos x="452" y="170"/>
                </a:cxn>
                <a:cxn ang="0">
                  <a:pos x="465" y="198"/>
                </a:cxn>
                <a:cxn ang="0">
                  <a:pos x="474" y="220"/>
                </a:cxn>
                <a:cxn ang="0">
                  <a:pos x="484" y="230"/>
                </a:cxn>
                <a:cxn ang="0">
                  <a:pos x="496" y="235"/>
                </a:cxn>
                <a:cxn ang="0">
                  <a:pos x="511" y="236"/>
                </a:cxn>
                <a:cxn ang="0">
                  <a:pos x="524" y="230"/>
                </a:cxn>
                <a:cxn ang="0">
                  <a:pos x="533" y="220"/>
                </a:cxn>
                <a:cxn ang="0">
                  <a:pos x="539" y="206"/>
                </a:cxn>
                <a:cxn ang="0">
                  <a:pos x="539" y="192"/>
                </a:cxn>
                <a:cxn ang="0">
                  <a:pos x="529" y="165"/>
                </a:cxn>
                <a:cxn ang="0">
                  <a:pos x="511" y="129"/>
                </a:cxn>
                <a:cxn ang="0">
                  <a:pos x="491" y="97"/>
                </a:cxn>
                <a:cxn ang="0">
                  <a:pos x="470" y="69"/>
                </a:cxn>
                <a:cxn ang="0">
                  <a:pos x="447" y="46"/>
                </a:cxn>
                <a:cxn ang="0">
                  <a:pos x="423" y="27"/>
                </a:cxn>
                <a:cxn ang="0">
                  <a:pos x="396" y="14"/>
                </a:cxn>
                <a:cxn ang="0">
                  <a:pos x="369" y="4"/>
                </a:cxn>
                <a:cxn ang="0">
                  <a:pos x="338" y="0"/>
                </a:cxn>
                <a:cxn ang="0">
                  <a:pos x="307" y="1"/>
                </a:cxn>
                <a:cxn ang="0">
                  <a:pos x="276" y="6"/>
                </a:cxn>
                <a:cxn ang="0">
                  <a:pos x="245" y="16"/>
                </a:cxn>
                <a:cxn ang="0">
                  <a:pos x="216" y="29"/>
                </a:cxn>
                <a:cxn ang="0">
                  <a:pos x="186" y="44"/>
                </a:cxn>
                <a:cxn ang="0">
                  <a:pos x="145" y="72"/>
                </a:cxn>
                <a:cxn ang="0">
                  <a:pos x="97" y="113"/>
                </a:cxn>
                <a:cxn ang="0">
                  <a:pos x="57" y="151"/>
                </a:cxn>
                <a:cxn ang="0">
                  <a:pos x="17" y="196"/>
                </a:cxn>
              </a:cxnLst>
              <a:rect l="0" t="0" r="r" b="b"/>
              <a:pathLst>
                <a:path w="539" h="269">
                  <a:moveTo>
                    <a:pt x="7" y="208"/>
                  </a:moveTo>
                  <a:lnTo>
                    <a:pt x="3" y="215"/>
                  </a:lnTo>
                  <a:lnTo>
                    <a:pt x="1" y="221"/>
                  </a:lnTo>
                  <a:lnTo>
                    <a:pt x="0" y="229"/>
                  </a:lnTo>
                  <a:lnTo>
                    <a:pt x="0" y="236"/>
                  </a:lnTo>
                  <a:lnTo>
                    <a:pt x="1" y="242"/>
                  </a:lnTo>
                  <a:lnTo>
                    <a:pt x="4" y="249"/>
                  </a:lnTo>
                  <a:lnTo>
                    <a:pt x="8" y="255"/>
                  </a:lnTo>
                  <a:lnTo>
                    <a:pt x="13" y="261"/>
                  </a:lnTo>
                  <a:lnTo>
                    <a:pt x="19" y="265"/>
                  </a:lnTo>
                  <a:lnTo>
                    <a:pt x="25" y="267"/>
                  </a:lnTo>
                  <a:lnTo>
                    <a:pt x="32" y="269"/>
                  </a:lnTo>
                  <a:lnTo>
                    <a:pt x="38" y="269"/>
                  </a:lnTo>
                  <a:lnTo>
                    <a:pt x="45" y="267"/>
                  </a:lnTo>
                  <a:lnTo>
                    <a:pt x="52" y="265"/>
                  </a:lnTo>
                  <a:lnTo>
                    <a:pt x="58" y="261"/>
                  </a:lnTo>
                  <a:lnTo>
                    <a:pt x="63" y="255"/>
                  </a:lnTo>
                  <a:lnTo>
                    <a:pt x="82" y="231"/>
                  </a:lnTo>
                  <a:lnTo>
                    <a:pt x="110" y="201"/>
                  </a:lnTo>
                  <a:lnTo>
                    <a:pt x="126" y="186"/>
                  </a:lnTo>
                  <a:lnTo>
                    <a:pt x="142" y="170"/>
                  </a:lnTo>
                  <a:lnTo>
                    <a:pt x="161" y="154"/>
                  </a:lnTo>
                  <a:lnTo>
                    <a:pt x="180" y="138"/>
                  </a:lnTo>
                  <a:lnTo>
                    <a:pt x="200" y="124"/>
                  </a:lnTo>
                  <a:lnTo>
                    <a:pt x="220" y="110"/>
                  </a:lnTo>
                  <a:lnTo>
                    <a:pt x="240" y="99"/>
                  </a:lnTo>
                  <a:lnTo>
                    <a:pt x="262" y="89"/>
                  </a:lnTo>
                  <a:lnTo>
                    <a:pt x="272" y="85"/>
                  </a:lnTo>
                  <a:lnTo>
                    <a:pt x="282" y="82"/>
                  </a:lnTo>
                  <a:lnTo>
                    <a:pt x="293" y="79"/>
                  </a:lnTo>
                  <a:lnTo>
                    <a:pt x="304" y="76"/>
                  </a:lnTo>
                  <a:lnTo>
                    <a:pt x="314" y="74"/>
                  </a:lnTo>
                  <a:lnTo>
                    <a:pt x="324" y="74"/>
                  </a:lnTo>
                  <a:lnTo>
                    <a:pt x="334" y="74"/>
                  </a:lnTo>
                  <a:lnTo>
                    <a:pt x="344" y="75"/>
                  </a:lnTo>
                  <a:lnTo>
                    <a:pt x="354" y="77"/>
                  </a:lnTo>
                  <a:lnTo>
                    <a:pt x="363" y="80"/>
                  </a:lnTo>
                  <a:lnTo>
                    <a:pt x="372" y="84"/>
                  </a:lnTo>
                  <a:lnTo>
                    <a:pt x="381" y="88"/>
                  </a:lnTo>
                  <a:lnTo>
                    <a:pt x="389" y="93"/>
                  </a:lnTo>
                  <a:lnTo>
                    <a:pt x="399" y="100"/>
                  </a:lnTo>
                  <a:lnTo>
                    <a:pt x="407" y="107"/>
                  </a:lnTo>
                  <a:lnTo>
                    <a:pt x="415" y="116"/>
                  </a:lnTo>
                  <a:lnTo>
                    <a:pt x="422" y="125"/>
                  </a:lnTo>
                  <a:lnTo>
                    <a:pt x="430" y="135"/>
                  </a:lnTo>
                  <a:lnTo>
                    <a:pt x="437" y="146"/>
                  </a:lnTo>
                  <a:lnTo>
                    <a:pt x="444" y="157"/>
                  </a:lnTo>
                  <a:lnTo>
                    <a:pt x="452" y="170"/>
                  </a:lnTo>
                  <a:lnTo>
                    <a:pt x="458" y="184"/>
                  </a:lnTo>
                  <a:lnTo>
                    <a:pt x="465" y="198"/>
                  </a:lnTo>
                  <a:lnTo>
                    <a:pt x="471" y="213"/>
                  </a:lnTo>
                  <a:lnTo>
                    <a:pt x="474" y="220"/>
                  </a:lnTo>
                  <a:lnTo>
                    <a:pt x="479" y="225"/>
                  </a:lnTo>
                  <a:lnTo>
                    <a:pt x="484" y="230"/>
                  </a:lnTo>
                  <a:lnTo>
                    <a:pt x="490" y="233"/>
                  </a:lnTo>
                  <a:lnTo>
                    <a:pt x="496" y="235"/>
                  </a:lnTo>
                  <a:lnTo>
                    <a:pt x="504" y="236"/>
                  </a:lnTo>
                  <a:lnTo>
                    <a:pt x="511" y="236"/>
                  </a:lnTo>
                  <a:lnTo>
                    <a:pt x="518" y="234"/>
                  </a:lnTo>
                  <a:lnTo>
                    <a:pt x="524" y="230"/>
                  </a:lnTo>
                  <a:lnTo>
                    <a:pt x="529" y="225"/>
                  </a:lnTo>
                  <a:lnTo>
                    <a:pt x="533" y="220"/>
                  </a:lnTo>
                  <a:lnTo>
                    <a:pt x="537" y="214"/>
                  </a:lnTo>
                  <a:lnTo>
                    <a:pt x="539" y="206"/>
                  </a:lnTo>
                  <a:lnTo>
                    <a:pt x="539" y="200"/>
                  </a:lnTo>
                  <a:lnTo>
                    <a:pt x="539" y="192"/>
                  </a:lnTo>
                  <a:lnTo>
                    <a:pt x="537" y="185"/>
                  </a:lnTo>
                  <a:lnTo>
                    <a:pt x="529" y="165"/>
                  </a:lnTo>
                  <a:lnTo>
                    <a:pt x="520" y="146"/>
                  </a:lnTo>
                  <a:lnTo>
                    <a:pt x="511" y="129"/>
                  </a:lnTo>
                  <a:lnTo>
                    <a:pt x="502" y="112"/>
                  </a:lnTo>
                  <a:lnTo>
                    <a:pt x="491" y="97"/>
                  </a:lnTo>
                  <a:lnTo>
                    <a:pt x="481" y="82"/>
                  </a:lnTo>
                  <a:lnTo>
                    <a:pt x="470" y="69"/>
                  </a:lnTo>
                  <a:lnTo>
                    <a:pt x="459" y="56"/>
                  </a:lnTo>
                  <a:lnTo>
                    <a:pt x="447" y="46"/>
                  </a:lnTo>
                  <a:lnTo>
                    <a:pt x="435" y="36"/>
                  </a:lnTo>
                  <a:lnTo>
                    <a:pt x="423" y="27"/>
                  </a:lnTo>
                  <a:lnTo>
                    <a:pt x="410" y="20"/>
                  </a:lnTo>
                  <a:lnTo>
                    <a:pt x="396" y="14"/>
                  </a:lnTo>
                  <a:lnTo>
                    <a:pt x="383" y="8"/>
                  </a:lnTo>
                  <a:lnTo>
                    <a:pt x="369" y="4"/>
                  </a:lnTo>
                  <a:lnTo>
                    <a:pt x="355" y="2"/>
                  </a:lnTo>
                  <a:lnTo>
                    <a:pt x="338" y="0"/>
                  </a:lnTo>
                  <a:lnTo>
                    <a:pt x="323" y="0"/>
                  </a:lnTo>
                  <a:lnTo>
                    <a:pt x="307" y="1"/>
                  </a:lnTo>
                  <a:lnTo>
                    <a:pt x="291" y="3"/>
                  </a:lnTo>
                  <a:lnTo>
                    <a:pt x="276" y="6"/>
                  </a:lnTo>
                  <a:lnTo>
                    <a:pt x="261" y="10"/>
                  </a:lnTo>
                  <a:lnTo>
                    <a:pt x="245" y="16"/>
                  </a:lnTo>
                  <a:lnTo>
                    <a:pt x="230" y="22"/>
                  </a:lnTo>
                  <a:lnTo>
                    <a:pt x="216" y="29"/>
                  </a:lnTo>
                  <a:lnTo>
                    <a:pt x="201" y="37"/>
                  </a:lnTo>
                  <a:lnTo>
                    <a:pt x="186" y="44"/>
                  </a:lnTo>
                  <a:lnTo>
                    <a:pt x="173" y="54"/>
                  </a:lnTo>
                  <a:lnTo>
                    <a:pt x="145" y="72"/>
                  </a:lnTo>
                  <a:lnTo>
                    <a:pt x="121" y="92"/>
                  </a:lnTo>
                  <a:lnTo>
                    <a:pt x="97" y="113"/>
                  </a:lnTo>
                  <a:lnTo>
                    <a:pt x="76" y="132"/>
                  </a:lnTo>
                  <a:lnTo>
                    <a:pt x="57" y="151"/>
                  </a:lnTo>
                  <a:lnTo>
                    <a:pt x="40" y="169"/>
                  </a:lnTo>
                  <a:lnTo>
                    <a:pt x="17" y="196"/>
                  </a:lnTo>
                  <a:lnTo>
                    <a:pt x="7" y="208"/>
                  </a:lnTo>
                  <a:close/>
                </a:path>
              </a:pathLst>
            </a:custGeom>
            <a:solidFill>
              <a:srgbClr val="D38E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663477" y="3885952"/>
              <a:ext cx="242888" cy="90488"/>
            </a:xfrm>
            <a:custGeom>
              <a:avLst/>
              <a:gdLst/>
              <a:ahLst/>
              <a:cxnLst>
                <a:cxn ang="0">
                  <a:pos x="383" y="5"/>
                </a:cxn>
                <a:cxn ang="0">
                  <a:pos x="373" y="15"/>
                </a:cxn>
                <a:cxn ang="0">
                  <a:pos x="367" y="28"/>
                </a:cxn>
                <a:cxn ang="0">
                  <a:pos x="366" y="42"/>
                </a:cxn>
                <a:cxn ang="0">
                  <a:pos x="370" y="58"/>
                </a:cxn>
                <a:cxn ang="0">
                  <a:pos x="379" y="95"/>
                </a:cxn>
                <a:cxn ang="0">
                  <a:pos x="385" y="133"/>
                </a:cxn>
                <a:cxn ang="0">
                  <a:pos x="388" y="177"/>
                </a:cxn>
                <a:cxn ang="0">
                  <a:pos x="387" y="225"/>
                </a:cxn>
                <a:cxn ang="0">
                  <a:pos x="381" y="262"/>
                </a:cxn>
                <a:cxn ang="0">
                  <a:pos x="374" y="286"/>
                </a:cxn>
                <a:cxn ang="0">
                  <a:pos x="365" y="309"/>
                </a:cxn>
                <a:cxn ang="0">
                  <a:pos x="352" y="332"/>
                </a:cxn>
                <a:cxn ang="0">
                  <a:pos x="335" y="355"/>
                </a:cxn>
                <a:cxn ang="0">
                  <a:pos x="311" y="379"/>
                </a:cxn>
                <a:cxn ang="0">
                  <a:pos x="281" y="398"/>
                </a:cxn>
                <a:cxn ang="0">
                  <a:pos x="247" y="414"/>
                </a:cxn>
                <a:cxn ang="0">
                  <a:pos x="209" y="425"/>
                </a:cxn>
                <a:cxn ang="0">
                  <a:pos x="166" y="433"/>
                </a:cxn>
                <a:cxn ang="0">
                  <a:pos x="119" y="437"/>
                </a:cxn>
                <a:cxn ang="0">
                  <a:pos x="67" y="437"/>
                </a:cxn>
                <a:cxn ang="0">
                  <a:pos x="31" y="435"/>
                </a:cxn>
                <a:cxn ang="0">
                  <a:pos x="19" y="440"/>
                </a:cxn>
                <a:cxn ang="0">
                  <a:pos x="9" y="450"/>
                </a:cxn>
                <a:cxn ang="0">
                  <a:pos x="2" y="463"/>
                </a:cxn>
                <a:cxn ang="0">
                  <a:pos x="1" y="478"/>
                </a:cxn>
                <a:cxn ang="0">
                  <a:pos x="6" y="491"/>
                </a:cxn>
                <a:cxn ang="0">
                  <a:pos x="15" y="502"/>
                </a:cxn>
                <a:cxn ang="0">
                  <a:pos x="27" y="508"/>
                </a:cxn>
                <a:cxn ang="0">
                  <a:pos x="67" y="512"/>
                </a:cxn>
                <a:cxn ang="0">
                  <a:pos x="127" y="511"/>
                </a:cxn>
                <a:cxn ang="0">
                  <a:pos x="183" y="505"/>
                </a:cxn>
                <a:cxn ang="0">
                  <a:pos x="235" y="496"/>
                </a:cxn>
                <a:cxn ang="0">
                  <a:pos x="281" y="480"/>
                </a:cxn>
                <a:cxn ang="0">
                  <a:pos x="322" y="460"/>
                </a:cxn>
                <a:cxn ang="0">
                  <a:pos x="358" y="434"/>
                </a:cxn>
                <a:cxn ang="0">
                  <a:pos x="389" y="404"/>
                </a:cxn>
                <a:cxn ang="0">
                  <a:pos x="412" y="373"/>
                </a:cxn>
                <a:cxn ang="0">
                  <a:pos x="427" y="345"/>
                </a:cxn>
                <a:cxn ang="0">
                  <a:pos x="439" y="316"/>
                </a:cxn>
                <a:cxn ang="0">
                  <a:pos x="448" y="286"/>
                </a:cxn>
                <a:cxn ang="0">
                  <a:pos x="454" y="256"/>
                </a:cxn>
                <a:cxn ang="0">
                  <a:pos x="459" y="226"/>
                </a:cxn>
                <a:cxn ang="0">
                  <a:pos x="460" y="183"/>
                </a:cxn>
                <a:cxn ang="0">
                  <a:pos x="457" y="130"/>
                </a:cxn>
                <a:cxn ang="0">
                  <a:pos x="449" y="84"/>
                </a:cxn>
                <a:cxn ang="0">
                  <a:pos x="438" y="37"/>
                </a:cxn>
                <a:cxn ang="0">
                  <a:pos x="432" y="18"/>
                </a:cxn>
                <a:cxn ang="0">
                  <a:pos x="422" y="7"/>
                </a:cxn>
                <a:cxn ang="0">
                  <a:pos x="410" y="1"/>
                </a:cxn>
                <a:cxn ang="0">
                  <a:pos x="396" y="1"/>
                </a:cxn>
              </a:cxnLst>
              <a:rect l="0" t="0" r="r" b="b"/>
              <a:pathLst>
                <a:path w="460" h="512">
                  <a:moveTo>
                    <a:pt x="389" y="2"/>
                  </a:moveTo>
                  <a:lnTo>
                    <a:pt x="383" y="5"/>
                  </a:lnTo>
                  <a:lnTo>
                    <a:pt x="377" y="9"/>
                  </a:lnTo>
                  <a:lnTo>
                    <a:pt x="373" y="15"/>
                  </a:lnTo>
                  <a:lnTo>
                    <a:pt x="369" y="21"/>
                  </a:lnTo>
                  <a:lnTo>
                    <a:pt x="367" y="28"/>
                  </a:lnTo>
                  <a:lnTo>
                    <a:pt x="366" y="35"/>
                  </a:lnTo>
                  <a:lnTo>
                    <a:pt x="366" y="42"/>
                  </a:lnTo>
                  <a:lnTo>
                    <a:pt x="368" y="50"/>
                  </a:lnTo>
                  <a:lnTo>
                    <a:pt x="370" y="58"/>
                  </a:lnTo>
                  <a:lnTo>
                    <a:pt x="376" y="81"/>
                  </a:lnTo>
                  <a:lnTo>
                    <a:pt x="379" y="95"/>
                  </a:lnTo>
                  <a:lnTo>
                    <a:pt x="382" y="114"/>
                  </a:lnTo>
                  <a:lnTo>
                    <a:pt x="385" y="133"/>
                  </a:lnTo>
                  <a:lnTo>
                    <a:pt x="387" y="155"/>
                  </a:lnTo>
                  <a:lnTo>
                    <a:pt x="388" y="177"/>
                  </a:lnTo>
                  <a:lnTo>
                    <a:pt x="388" y="201"/>
                  </a:lnTo>
                  <a:lnTo>
                    <a:pt x="387" y="225"/>
                  </a:lnTo>
                  <a:lnTo>
                    <a:pt x="383" y="250"/>
                  </a:lnTo>
                  <a:lnTo>
                    <a:pt x="381" y="262"/>
                  </a:lnTo>
                  <a:lnTo>
                    <a:pt x="378" y="273"/>
                  </a:lnTo>
                  <a:lnTo>
                    <a:pt x="374" y="286"/>
                  </a:lnTo>
                  <a:lnTo>
                    <a:pt x="370" y="298"/>
                  </a:lnTo>
                  <a:lnTo>
                    <a:pt x="365" y="309"/>
                  </a:lnTo>
                  <a:lnTo>
                    <a:pt x="360" y="320"/>
                  </a:lnTo>
                  <a:lnTo>
                    <a:pt x="352" y="332"/>
                  </a:lnTo>
                  <a:lnTo>
                    <a:pt x="345" y="342"/>
                  </a:lnTo>
                  <a:lnTo>
                    <a:pt x="335" y="355"/>
                  </a:lnTo>
                  <a:lnTo>
                    <a:pt x="323" y="367"/>
                  </a:lnTo>
                  <a:lnTo>
                    <a:pt x="311" y="379"/>
                  </a:lnTo>
                  <a:lnTo>
                    <a:pt x="296" y="389"/>
                  </a:lnTo>
                  <a:lnTo>
                    <a:pt x="281" y="398"/>
                  </a:lnTo>
                  <a:lnTo>
                    <a:pt x="265" y="406"/>
                  </a:lnTo>
                  <a:lnTo>
                    <a:pt x="247" y="414"/>
                  </a:lnTo>
                  <a:lnTo>
                    <a:pt x="229" y="420"/>
                  </a:lnTo>
                  <a:lnTo>
                    <a:pt x="209" y="425"/>
                  </a:lnTo>
                  <a:lnTo>
                    <a:pt x="188" y="430"/>
                  </a:lnTo>
                  <a:lnTo>
                    <a:pt x="166" y="433"/>
                  </a:lnTo>
                  <a:lnTo>
                    <a:pt x="142" y="435"/>
                  </a:lnTo>
                  <a:lnTo>
                    <a:pt x="119" y="437"/>
                  </a:lnTo>
                  <a:lnTo>
                    <a:pt x="93" y="437"/>
                  </a:lnTo>
                  <a:lnTo>
                    <a:pt x="67" y="437"/>
                  </a:lnTo>
                  <a:lnTo>
                    <a:pt x="39" y="435"/>
                  </a:lnTo>
                  <a:lnTo>
                    <a:pt x="31" y="435"/>
                  </a:lnTo>
                  <a:lnTo>
                    <a:pt x="25" y="437"/>
                  </a:lnTo>
                  <a:lnTo>
                    <a:pt x="19" y="440"/>
                  </a:lnTo>
                  <a:lnTo>
                    <a:pt x="13" y="445"/>
                  </a:lnTo>
                  <a:lnTo>
                    <a:pt x="9" y="450"/>
                  </a:lnTo>
                  <a:lnTo>
                    <a:pt x="5" y="455"/>
                  </a:lnTo>
                  <a:lnTo>
                    <a:pt x="2" y="463"/>
                  </a:lnTo>
                  <a:lnTo>
                    <a:pt x="0" y="470"/>
                  </a:lnTo>
                  <a:lnTo>
                    <a:pt x="1" y="478"/>
                  </a:lnTo>
                  <a:lnTo>
                    <a:pt x="2" y="484"/>
                  </a:lnTo>
                  <a:lnTo>
                    <a:pt x="6" y="491"/>
                  </a:lnTo>
                  <a:lnTo>
                    <a:pt x="10" y="497"/>
                  </a:lnTo>
                  <a:lnTo>
                    <a:pt x="15" y="502"/>
                  </a:lnTo>
                  <a:lnTo>
                    <a:pt x="20" y="505"/>
                  </a:lnTo>
                  <a:lnTo>
                    <a:pt x="27" y="508"/>
                  </a:lnTo>
                  <a:lnTo>
                    <a:pt x="34" y="510"/>
                  </a:lnTo>
                  <a:lnTo>
                    <a:pt x="67" y="512"/>
                  </a:lnTo>
                  <a:lnTo>
                    <a:pt x="97" y="512"/>
                  </a:lnTo>
                  <a:lnTo>
                    <a:pt x="127" y="511"/>
                  </a:lnTo>
                  <a:lnTo>
                    <a:pt x="157" y="508"/>
                  </a:lnTo>
                  <a:lnTo>
                    <a:pt x="183" y="505"/>
                  </a:lnTo>
                  <a:lnTo>
                    <a:pt x="210" y="501"/>
                  </a:lnTo>
                  <a:lnTo>
                    <a:pt x="235" y="496"/>
                  </a:lnTo>
                  <a:lnTo>
                    <a:pt x="259" y="488"/>
                  </a:lnTo>
                  <a:lnTo>
                    <a:pt x="281" y="480"/>
                  </a:lnTo>
                  <a:lnTo>
                    <a:pt x="302" y="470"/>
                  </a:lnTo>
                  <a:lnTo>
                    <a:pt x="322" y="460"/>
                  </a:lnTo>
                  <a:lnTo>
                    <a:pt x="340" y="448"/>
                  </a:lnTo>
                  <a:lnTo>
                    <a:pt x="358" y="434"/>
                  </a:lnTo>
                  <a:lnTo>
                    <a:pt x="374" y="419"/>
                  </a:lnTo>
                  <a:lnTo>
                    <a:pt x="389" y="404"/>
                  </a:lnTo>
                  <a:lnTo>
                    <a:pt x="402" y="387"/>
                  </a:lnTo>
                  <a:lnTo>
                    <a:pt x="412" y="373"/>
                  </a:lnTo>
                  <a:lnTo>
                    <a:pt x="420" y="359"/>
                  </a:lnTo>
                  <a:lnTo>
                    <a:pt x="427" y="345"/>
                  </a:lnTo>
                  <a:lnTo>
                    <a:pt x="434" y="331"/>
                  </a:lnTo>
                  <a:lnTo>
                    <a:pt x="439" y="316"/>
                  </a:lnTo>
                  <a:lnTo>
                    <a:pt x="444" y="301"/>
                  </a:lnTo>
                  <a:lnTo>
                    <a:pt x="448" y="286"/>
                  </a:lnTo>
                  <a:lnTo>
                    <a:pt x="452" y="271"/>
                  </a:lnTo>
                  <a:lnTo>
                    <a:pt x="454" y="256"/>
                  </a:lnTo>
                  <a:lnTo>
                    <a:pt x="457" y="241"/>
                  </a:lnTo>
                  <a:lnTo>
                    <a:pt x="459" y="226"/>
                  </a:lnTo>
                  <a:lnTo>
                    <a:pt x="460" y="212"/>
                  </a:lnTo>
                  <a:lnTo>
                    <a:pt x="460" y="183"/>
                  </a:lnTo>
                  <a:lnTo>
                    <a:pt x="459" y="155"/>
                  </a:lnTo>
                  <a:lnTo>
                    <a:pt x="457" y="130"/>
                  </a:lnTo>
                  <a:lnTo>
                    <a:pt x="453" y="105"/>
                  </a:lnTo>
                  <a:lnTo>
                    <a:pt x="449" y="84"/>
                  </a:lnTo>
                  <a:lnTo>
                    <a:pt x="445" y="65"/>
                  </a:lnTo>
                  <a:lnTo>
                    <a:pt x="438" y="37"/>
                  </a:lnTo>
                  <a:lnTo>
                    <a:pt x="435" y="25"/>
                  </a:lnTo>
                  <a:lnTo>
                    <a:pt x="432" y="18"/>
                  </a:lnTo>
                  <a:lnTo>
                    <a:pt x="427" y="12"/>
                  </a:lnTo>
                  <a:lnTo>
                    <a:pt x="422" y="7"/>
                  </a:lnTo>
                  <a:lnTo>
                    <a:pt x="417" y="4"/>
                  </a:lnTo>
                  <a:lnTo>
                    <a:pt x="410" y="1"/>
                  </a:lnTo>
                  <a:lnTo>
                    <a:pt x="403" y="0"/>
                  </a:lnTo>
                  <a:lnTo>
                    <a:pt x="396" y="1"/>
                  </a:lnTo>
                  <a:lnTo>
                    <a:pt x="389" y="2"/>
                  </a:lnTo>
                  <a:close/>
                </a:path>
              </a:pathLst>
            </a:custGeom>
            <a:solidFill>
              <a:srgbClr val="D38E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-1025623" y="3681165"/>
              <a:ext cx="403225" cy="195263"/>
            </a:xfrm>
            <a:custGeom>
              <a:avLst/>
              <a:gdLst/>
              <a:ahLst/>
              <a:cxnLst>
                <a:cxn ang="0">
                  <a:pos x="754" y="292"/>
                </a:cxn>
                <a:cxn ang="0">
                  <a:pos x="732" y="229"/>
                </a:cxn>
                <a:cxn ang="0">
                  <a:pos x="703" y="173"/>
                </a:cxn>
                <a:cxn ang="0">
                  <a:pos x="666" y="125"/>
                </a:cxn>
                <a:cxn ang="0">
                  <a:pos x="624" y="85"/>
                </a:cxn>
                <a:cxn ang="0">
                  <a:pos x="577" y="52"/>
                </a:cxn>
                <a:cxn ang="0">
                  <a:pos x="525" y="26"/>
                </a:cxn>
                <a:cxn ang="0">
                  <a:pos x="472" y="9"/>
                </a:cxn>
                <a:cxn ang="0">
                  <a:pos x="416" y="1"/>
                </a:cxn>
                <a:cxn ang="0">
                  <a:pos x="360" y="1"/>
                </a:cxn>
                <a:cxn ang="0">
                  <a:pos x="304" y="9"/>
                </a:cxn>
                <a:cxn ang="0">
                  <a:pos x="249" y="27"/>
                </a:cxn>
                <a:cxn ang="0">
                  <a:pos x="197" y="54"/>
                </a:cxn>
                <a:cxn ang="0">
                  <a:pos x="148" y="89"/>
                </a:cxn>
                <a:cxn ang="0">
                  <a:pos x="103" y="134"/>
                </a:cxn>
                <a:cxn ang="0">
                  <a:pos x="65" y="189"/>
                </a:cxn>
                <a:cxn ang="0">
                  <a:pos x="30" y="258"/>
                </a:cxn>
                <a:cxn ang="0">
                  <a:pos x="8" y="341"/>
                </a:cxn>
                <a:cxn ang="0">
                  <a:pos x="0" y="428"/>
                </a:cxn>
                <a:cxn ang="0">
                  <a:pos x="5" y="519"/>
                </a:cxn>
                <a:cxn ang="0">
                  <a:pos x="21" y="610"/>
                </a:cxn>
                <a:cxn ang="0">
                  <a:pos x="49" y="700"/>
                </a:cxn>
                <a:cxn ang="0">
                  <a:pos x="86" y="786"/>
                </a:cxn>
                <a:cxn ang="0">
                  <a:pos x="132" y="866"/>
                </a:cxn>
                <a:cxn ang="0">
                  <a:pos x="187" y="938"/>
                </a:cxn>
                <a:cxn ang="0">
                  <a:pos x="249" y="1000"/>
                </a:cxn>
                <a:cxn ang="0">
                  <a:pos x="316" y="1049"/>
                </a:cxn>
                <a:cxn ang="0">
                  <a:pos x="387" y="1083"/>
                </a:cxn>
                <a:cxn ang="0">
                  <a:pos x="463" y="1101"/>
                </a:cxn>
                <a:cxn ang="0">
                  <a:pos x="541" y="1100"/>
                </a:cxn>
                <a:cxn ang="0">
                  <a:pos x="622" y="1077"/>
                </a:cxn>
                <a:cxn ang="0">
                  <a:pos x="703" y="1031"/>
                </a:cxn>
                <a:cxn ang="0">
                  <a:pos x="761" y="326"/>
                </a:cxn>
              </a:cxnLst>
              <a:rect l="0" t="0" r="r" b="b"/>
              <a:pathLst>
                <a:path w="761" h="1103">
                  <a:moveTo>
                    <a:pt x="761" y="326"/>
                  </a:moveTo>
                  <a:lnTo>
                    <a:pt x="754" y="292"/>
                  </a:lnTo>
                  <a:lnTo>
                    <a:pt x="744" y="260"/>
                  </a:lnTo>
                  <a:lnTo>
                    <a:pt x="732" y="229"/>
                  </a:lnTo>
                  <a:lnTo>
                    <a:pt x="719" y="201"/>
                  </a:lnTo>
                  <a:lnTo>
                    <a:pt x="703" y="173"/>
                  </a:lnTo>
                  <a:lnTo>
                    <a:pt x="685" y="149"/>
                  </a:lnTo>
                  <a:lnTo>
                    <a:pt x="666" y="125"/>
                  </a:lnTo>
                  <a:lnTo>
                    <a:pt x="646" y="104"/>
                  </a:lnTo>
                  <a:lnTo>
                    <a:pt x="624" y="85"/>
                  </a:lnTo>
                  <a:lnTo>
                    <a:pt x="601" y="67"/>
                  </a:lnTo>
                  <a:lnTo>
                    <a:pt x="577" y="52"/>
                  </a:lnTo>
                  <a:lnTo>
                    <a:pt x="552" y="38"/>
                  </a:lnTo>
                  <a:lnTo>
                    <a:pt x="525" y="26"/>
                  </a:lnTo>
                  <a:lnTo>
                    <a:pt x="499" y="17"/>
                  </a:lnTo>
                  <a:lnTo>
                    <a:pt x="472" y="9"/>
                  </a:lnTo>
                  <a:lnTo>
                    <a:pt x="444" y="4"/>
                  </a:lnTo>
                  <a:lnTo>
                    <a:pt x="416" y="1"/>
                  </a:lnTo>
                  <a:lnTo>
                    <a:pt x="387" y="0"/>
                  </a:lnTo>
                  <a:lnTo>
                    <a:pt x="360" y="1"/>
                  </a:lnTo>
                  <a:lnTo>
                    <a:pt x="331" y="4"/>
                  </a:lnTo>
                  <a:lnTo>
                    <a:pt x="304" y="9"/>
                  </a:lnTo>
                  <a:lnTo>
                    <a:pt x="275" y="17"/>
                  </a:lnTo>
                  <a:lnTo>
                    <a:pt x="249" y="27"/>
                  </a:lnTo>
                  <a:lnTo>
                    <a:pt x="222" y="39"/>
                  </a:lnTo>
                  <a:lnTo>
                    <a:pt x="197" y="54"/>
                  </a:lnTo>
                  <a:lnTo>
                    <a:pt x="171" y="70"/>
                  </a:lnTo>
                  <a:lnTo>
                    <a:pt x="148" y="89"/>
                  </a:lnTo>
                  <a:lnTo>
                    <a:pt x="125" y="110"/>
                  </a:lnTo>
                  <a:lnTo>
                    <a:pt x="103" y="134"/>
                  </a:lnTo>
                  <a:lnTo>
                    <a:pt x="83" y="160"/>
                  </a:lnTo>
                  <a:lnTo>
                    <a:pt x="65" y="189"/>
                  </a:lnTo>
                  <a:lnTo>
                    <a:pt x="48" y="220"/>
                  </a:lnTo>
                  <a:lnTo>
                    <a:pt x="30" y="258"/>
                  </a:lnTo>
                  <a:lnTo>
                    <a:pt x="18" y="299"/>
                  </a:lnTo>
                  <a:lnTo>
                    <a:pt x="8" y="341"/>
                  </a:lnTo>
                  <a:lnTo>
                    <a:pt x="3" y="384"/>
                  </a:lnTo>
                  <a:lnTo>
                    <a:pt x="0" y="428"/>
                  </a:lnTo>
                  <a:lnTo>
                    <a:pt x="1" y="473"/>
                  </a:lnTo>
                  <a:lnTo>
                    <a:pt x="5" y="519"/>
                  </a:lnTo>
                  <a:lnTo>
                    <a:pt x="11" y="565"/>
                  </a:lnTo>
                  <a:lnTo>
                    <a:pt x="21" y="610"/>
                  </a:lnTo>
                  <a:lnTo>
                    <a:pt x="33" y="655"/>
                  </a:lnTo>
                  <a:lnTo>
                    <a:pt x="49" y="700"/>
                  </a:lnTo>
                  <a:lnTo>
                    <a:pt x="66" y="744"/>
                  </a:lnTo>
                  <a:lnTo>
                    <a:pt x="86" y="786"/>
                  </a:lnTo>
                  <a:lnTo>
                    <a:pt x="109" y="827"/>
                  </a:lnTo>
                  <a:lnTo>
                    <a:pt x="132" y="866"/>
                  </a:lnTo>
                  <a:lnTo>
                    <a:pt x="159" y="903"/>
                  </a:lnTo>
                  <a:lnTo>
                    <a:pt x="187" y="938"/>
                  </a:lnTo>
                  <a:lnTo>
                    <a:pt x="217" y="970"/>
                  </a:lnTo>
                  <a:lnTo>
                    <a:pt x="249" y="1000"/>
                  </a:lnTo>
                  <a:lnTo>
                    <a:pt x="281" y="1026"/>
                  </a:lnTo>
                  <a:lnTo>
                    <a:pt x="316" y="1049"/>
                  </a:lnTo>
                  <a:lnTo>
                    <a:pt x="351" y="1068"/>
                  </a:lnTo>
                  <a:lnTo>
                    <a:pt x="387" y="1083"/>
                  </a:lnTo>
                  <a:lnTo>
                    <a:pt x="425" y="1095"/>
                  </a:lnTo>
                  <a:lnTo>
                    <a:pt x="463" y="1101"/>
                  </a:lnTo>
                  <a:lnTo>
                    <a:pt x="502" y="1103"/>
                  </a:lnTo>
                  <a:lnTo>
                    <a:pt x="541" y="1100"/>
                  </a:lnTo>
                  <a:lnTo>
                    <a:pt x="581" y="1092"/>
                  </a:lnTo>
                  <a:lnTo>
                    <a:pt x="622" y="1077"/>
                  </a:lnTo>
                  <a:lnTo>
                    <a:pt x="662" y="1056"/>
                  </a:lnTo>
                  <a:lnTo>
                    <a:pt x="703" y="1031"/>
                  </a:lnTo>
                  <a:lnTo>
                    <a:pt x="744" y="998"/>
                  </a:lnTo>
                  <a:lnTo>
                    <a:pt x="761" y="326"/>
                  </a:lnTo>
                  <a:close/>
                </a:path>
              </a:pathLst>
            </a:custGeom>
            <a:solidFill>
              <a:srgbClr val="EFCB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-989111" y="3720852"/>
              <a:ext cx="220663" cy="47625"/>
            </a:xfrm>
            <a:custGeom>
              <a:avLst/>
              <a:gdLst/>
              <a:ahLst/>
              <a:cxnLst>
                <a:cxn ang="0">
                  <a:pos x="2" y="118"/>
                </a:cxn>
                <a:cxn ang="0">
                  <a:pos x="0" y="133"/>
                </a:cxn>
                <a:cxn ang="0">
                  <a:pos x="2" y="147"/>
                </a:cxn>
                <a:cxn ang="0">
                  <a:pos x="10" y="159"/>
                </a:cxn>
                <a:cxn ang="0">
                  <a:pos x="22" y="167"/>
                </a:cxn>
                <a:cxn ang="0">
                  <a:pos x="36" y="169"/>
                </a:cxn>
                <a:cxn ang="0">
                  <a:pos x="49" y="167"/>
                </a:cxn>
                <a:cxn ang="0">
                  <a:pos x="60" y="159"/>
                </a:cxn>
                <a:cxn ang="0">
                  <a:pos x="78" y="134"/>
                </a:cxn>
                <a:cxn ang="0">
                  <a:pos x="104" y="105"/>
                </a:cxn>
                <a:cxn ang="0">
                  <a:pos x="125" y="89"/>
                </a:cxn>
                <a:cxn ang="0">
                  <a:pos x="138" y="81"/>
                </a:cxn>
                <a:cxn ang="0">
                  <a:pos x="151" y="77"/>
                </a:cxn>
                <a:cxn ang="0">
                  <a:pos x="165" y="75"/>
                </a:cxn>
                <a:cxn ang="0">
                  <a:pos x="179" y="76"/>
                </a:cxn>
                <a:cxn ang="0">
                  <a:pos x="193" y="79"/>
                </a:cxn>
                <a:cxn ang="0">
                  <a:pos x="214" y="89"/>
                </a:cxn>
                <a:cxn ang="0">
                  <a:pos x="242" y="108"/>
                </a:cxn>
                <a:cxn ang="0">
                  <a:pos x="268" y="132"/>
                </a:cxn>
                <a:cxn ang="0">
                  <a:pos x="292" y="160"/>
                </a:cxn>
                <a:cxn ang="0">
                  <a:pos x="313" y="188"/>
                </a:cxn>
                <a:cxn ang="0">
                  <a:pos x="338" y="227"/>
                </a:cxn>
                <a:cxn ang="0">
                  <a:pos x="353" y="255"/>
                </a:cxn>
                <a:cxn ang="0">
                  <a:pos x="363" y="263"/>
                </a:cxn>
                <a:cxn ang="0">
                  <a:pos x="377" y="267"/>
                </a:cxn>
                <a:cxn ang="0">
                  <a:pos x="390" y="266"/>
                </a:cxn>
                <a:cxn ang="0">
                  <a:pos x="403" y="260"/>
                </a:cxn>
                <a:cxn ang="0">
                  <a:pos x="412" y="249"/>
                </a:cxn>
                <a:cxn ang="0">
                  <a:pos x="416" y="235"/>
                </a:cxn>
                <a:cxn ang="0">
                  <a:pos x="414" y="221"/>
                </a:cxn>
                <a:cxn ang="0">
                  <a:pos x="404" y="199"/>
                </a:cxn>
                <a:cxn ang="0">
                  <a:pos x="379" y="157"/>
                </a:cxn>
                <a:cxn ang="0">
                  <a:pos x="354" y="121"/>
                </a:cxn>
                <a:cxn ang="0">
                  <a:pos x="323" y="83"/>
                </a:cxn>
                <a:cxn ang="0">
                  <a:pos x="287" y="49"/>
                </a:cxn>
                <a:cxn ang="0">
                  <a:pos x="256" y="27"/>
                </a:cxn>
                <a:cxn ang="0">
                  <a:pos x="235" y="16"/>
                </a:cxn>
                <a:cxn ang="0">
                  <a:pos x="211" y="7"/>
                </a:cxn>
                <a:cxn ang="0">
                  <a:pos x="188" y="1"/>
                </a:cxn>
                <a:cxn ang="0">
                  <a:pos x="164" y="0"/>
                </a:cxn>
                <a:cxn ang="0">
                  <a:pos x="141" y="2"/>
                </a:cxn>
                <a:cxn ang="0">
                  <a:pos x="118" y="9"/>
                </a:cxn>
                <a:cxn ang="0">
                  <a:pos x="97" y="19"/>
                </a:cxn>
                <a:cxn ang="0">
                  <a:pos x="76" y="33"/>
                </a:cxn>
                <a:cxn ang="0">
                  <a:pos x="54" y="51"/>
                </a:cxn>
                <a:cxn ang="0">
                  <a:pos x="35" y="73"/>
                </a:cxn>
                <a:cxn ang="0">
                  <a:pos x="15" y="98"/>
                </a:cxn>
              </a:cxnLst>
              <a:rect l="0" t="0" r="r" b="b"/>
              <a:pathLst>
                <a:path w="416" h="268">
                  <a:moveTo>
                    <a:pt x="6" y="112"/>
                  </a:moveTo>
                  <a:lnTo>
                    <a:pt x="2" y="118"/>
                  </a:lnTo>
                  <a:lnTo>
                    <a:pt x="0" y="126"/>
                  </a:lnTo>
                  <a:lnTo>
                    <a:pt x="0" y="133"/>
                  </a:lnTo>
                  <a:lnTo>
                    <a:pt x="0" y="140"/>
                  </a:lnTo>
                  <a:lnTo>
                    <a:pt x="2" y="147"/>
                  </a:lnTo>
                  <a:lnTo>
                    <a:pt x="5" y="154"/>
                  </a:lnTo>
                  <a:lnTo>
                    <a:pt x="10" y="159"/>
                  </a:lnTo>
                  <a:lnTo>
                    <a:pt x="15" y="164"/>
                  </a:lnTo>
                  <a:lnTo>
                    <a:pt x="22" y="167"/>
                  </a:lnTo>
                  <a:lnTo>
                    <a:pt x="29" y="169"/>
                  </a:lnTo>
                  <a:lnTo>
                    <a:pt x="36" y="169"/>
                  </a:lnTo>
                  <a:lnTo>
                    <a:pt x="42" y="169"/>
                  </a:lnTo>
                  <a:lnTo>
                    <a:pt x="49" y="167"/>
                  </a:lnTo>
                  <a:lnTo>
                    <a:pt x="55" y="164"/>
                  </a:lnTo>
                  <a:lnTo>
                    <a:pt x="60" y="159"/>
                  </a:lnTo>
                  <a:lnTo>
                    <a:pt x="65" y="154"/>
                  </a:lnTo>
                  <a:lnTo>
                    <a:pt x="78" y="134"/>
                  </a:lnTo>
                  <a:lnTo>
                    <a:pt x="91" y="118"/>
                  </a:lnTo>
                  <a:lnTo>
                    <a:pt x="104" y="105"/>
                  </a:lnTo>
                  <a:lnTo>
                    <a:pt x="117" y="93"/>
                  </a:lnTo>
                  <a:lnTo>
                    <a:pt x="125" y="89"/>
                  </a:lnTo>
                  <a:lnTo>
                    <a:pt x="132" y="84"/>
                  </a:lnTo>
                  <a:lnTo>
                    <a:pt x="138" y="81"/>
                  </a:lnTo>
                  <a:lnTo>
                    <a:pt x="145" y="78"/>
                  </a:lnTo>
                  <a:lnTo>
                    <a:pt x="151" y="77"/>
                  </a:lnTo>
                  <a:lnTo>
                    <a:pt x="158" y="75"/>
                  </a:lnTo>
                  <a:lnTo>
                    <a:pt x="165" y="75"/>
                  </a:lnTo>
                  <a:lnTo>
                    <a:pt x="171" y="75"/>
                  </a:lnTo>
                  <a:lnTo>
                    <a:pt x="179" y="76"/>
                  </a:lnTo>
                  <a:lnTo>
                    <a:pt x="186" y="77"/>
                  </a:lnTo>
                  <a:lnTo>
                    <a:pt x="193" y="79"/>
                  </a:lnTo>
                  <a:lnTo>
                    <a:pt x="200" y="81"/>
                  </a:lnTo>
                  <a:lnTo>
                    <a:pt x="214" y="89"/>
                  </a:lnTo>
                  <a:lnTo>
                    <a:pt x="229" y="97"/>
                  </a:lnTo>
                  <a:lnTo>
                    <a:pt x="242" y="108"/>
                  </a:lnTo>
                  <a:lnTo>
                    <a:pt x="255" y="119"/>
                  </a:lnTo>
                  <a:lnTo>
                    <a:pt x="268" y="132"/>
                  </a:lnTo>
                  <a:lnTo>
                    <a:pt x="281" y="145"/>
                  </a:lnTo>
                  <a:lnTo>
                    <a:pt x="292" y="160"/>
                  </a:lnTo>
                  <a:lnTo>
                    <a:pt x="303" y="174"/>
                  </a:lnTo>
                  <a:lnTo>
                    <a:pt x="313" y="188"/>
                  </a:lnTo>
                  <a:lnTo>
                    <a:pt x="323" y="201"/>
                  </a:lnTo>
                  <a:lnTo>
                    <a:pt x="338" y="227"/>
                  </a:lnTo>
                  <a:lnTo>
                    <a:pt x="349" y="248"/>
                  </a:lnTo>
                  <a:lnTo>
                    <a:pt x="353" y="255"/>
                  </a:lnTo>
                  <a:lnTo>
                    <a:pt x="357" y="260"/>
                  </a:lnTo>
                  <a:lnTo>
                    <a:pt x="363" y="263"/>
                  </a:lnTo>
                  <a:lnTo>
                    <a:pt x="369" y="266"/>
                  </a:lnTo>
                  <a:lnTo>
                    <a:pt x="377" y="267"/>
                  </a:lnTo>
                  <a:lnTo>
                    <a:pt x="384" y="268"/>
                  </a:lnTo>
                  <a:lnTo>
                    <a:pt x="390" y="266"/>
                  </a:lnTo>
                  <a:lnTo>
                    <a:pt x="397" y="264"/>
                  </a:lnTo>
                  <a:lnTo>
                    <a:pt x="403" y="260"/>
                  </a:lnTo>
                  <a:lnTo>
                    <a:pt x="408" y="255"/>
                  </a:lnTo>
                  <a:lnTo>
                    <a:pt x="412" y="249"/>
                  </a:lnTo>
                  <a:lnTo>
                    <a:pt x="414" y="242"/>
                  </a:lnTo>
                  <a:lnTo>
                    <a:pt x="416" y="235"/>
                  </a:lnTo>
                  <a:lnTo>
                    <a:pt x="416" y="228"/>
                  </a:lnTo>
                  <a:lnTo>
                    <a:pt x="414" y="221"/>
                  </a:lnTo>
                  <a:lnTo>
                    <a:pt x="412" y="214"/>
                  </a:lnTo>
                  <a:lnTo>
                    <a:pt x="404" y="199"/>
                  </a:lnTo>
                  <a:lnTo>
                    <a:pt x="389" y="173"/>
                  </a:lnTo>
                  <a:lnTo>
                    <a:pt x="379" y="157"/>
                  </a:lnTo>
                  <a:lnTo>
                    <a:pt x="367" y="140"/>
                  </a:lnTo>
                  <a:lnTo>
                    <a:pt x="354" y="121"/>
                  </a:lnTo>
                  <a:lnTo>
                    <a:pt x="339" y="102"/>
                  </a:lnTo>
                  <a:lnTo>
                    <a:pt x="323" y="83"/>
                  </a:lnTo>
                  <a:lnTo>
                    <a:pt x="305" y="66"/>
                  </a:lnTo>
                  <a:lnTo>
                    <a:pt x="287" y="49"/>
                  </a:lnTo>
                  <a:lnTo>
                    <a:pt x="266" y="34"/>
                  </a:lnTo>
                  <a:lnTo>
                    <a:pt x="256" y="27"/>
                  </a:lnTo>
                  <a:lnTo>
                    <a:pt x="245" y="22"/>
                  </a:lnTo>
                  <a:lnTo>
                    <a:pt x="235" y="16"/>
                  </a:lnTo>
                  <a:lnTo>
                    <a:pt x="224" y="11"/>
                  </a:lnTo>
                  <a:lnTo>
                    <a:pt x="211" y="7"/>
                  </a:lnTo>
                  <a:lnTo>
                    <a:pt x="200" y="3"/>
                  </a:lnTo>
                  <a:lnTo>
                    <a:pt x="188" y="1"/>
                  </a:lnTo>
                  <a:lnTo>
                    <a:pt x="176" y="0"/>
                  </a:lnTo>
                  <a:lnTo>
                    <a:pt x="164" y="0"/>
                  </a:lnTo>
                  <a:lnTo>
                    <a:pt x="152" y="1"/>
                  </a:lnTo>
                  <a:lnTo>
                    <a:pt x="141" y="2"/>
                  </a:lnTo>
                  <a:lnTo>
                    <a:pt x="130" y="6"/>
                  </a:lnTo>
                  <a:lnTo>
                    <a:pt x="118" y="9"/>
                  </a:lnTo>
                  <a:lnTo>
                    <a:pt x="107" y="14"/>
                  </a:lnTo>
                  <a:lnTo>
                    <a:pt x="97" y="19"/>
                  </a:lnTo>
                  <a:lnTo>
                    <a:pt x="86" y="26"/>
                  </a:lnTo>
                  <a:lnTo>
                    <a:pt x="76" y="33"/>
                  </a:lnTo>
                  <a:lnTo>
                    <a:pt x="64" y="42"/>
                  </a:lnTo>
                  <a:lnTo>
                    <a:pt x="54" y="51"/>
                  </a:lnTo>
                  <a:lnTo>
                    <a:pt x="44" y="61"/>
                  </a:lnTo>
                  <a:lnTo>
                    <a:pt x="35" y="73"/>
                  </a:lnTo>
                  <a:lnTo>
                    <a:pt x="25" y="85"/>
                  </a:lnTo>
                  <a:lnTo>
                    <a:pt x="15" y="98"/>
                  </a:lnTo>
                  <a:lnTo>
                    <a:pt x="6" y="112"/>
                  </a:lnTo>
                  <a:close/>
                </a:path>
              </a:pathLst>
            </a:custGeom>
            <a:solidFill>
              <a:srgbClr val="E6A58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-917673" y="3724027"/>
              <a:ext cx="171450" cy="80963"/>
            </a:xfrm>
            <a:custGeom>
              <a:avLst/>
              <a:gdLst/>
              <a:ahLst/>
              <a:cxnLst>
                <a:cxn ang="0">
                  <a:pos x="45" y="27"/>
                </a:cxn>
                <a:cxn ang="0">
                  <a:pos x="29" y="61"/>
                </a:cxn>
                <a:cxn ang="0">
                  <a:pos x="17" y="95"/>
                </a:cxn>
                <a:cxn ang="0">
                  <a:pos x="7" y="136"/>
                </a:cxn>
                <a:cxn ang="0">
                  <a:pos x="1" y="180"/>
                </a:cxn>
                <a:cxn ang="0">
                  <a:pos x="1" y="216"/>
                </a:cxn>
                <a:cxn ang="0">
                  <a:pos x="3" y="241"/>
                </a:cxn>
                <a:cxn ang="0">
                  <a:pos x="8" y="265"/>
                </a:cxn>
                <a:cxn ang="0">
                  <a:pos x="16" y="290"/>
                </a:cxn>
                <a:cxn ang="0">
                  <a:pos x="28" y="317"/>
                </a:cxn>
                <a:cxn ang="0">
                  <a:pos x="48" y="345"/>
                </a:cxn>
                <a:cxn ang="0">
                  <a:pos x="72" y="371"/>
                </a:cxn>
                <a:cxn ang="0">
                  <a:pos x="101" y="393"/>
                </a:cxn>
                <a:cxn ang="0">
                  <a:pos x="133" y="412"/>
                </a:cxn>
                <a:cxn ang="0">
                  <a:pos x="171" y="429"/>
                </a:cxn>
                <a:cxn ang="0">
                  <a:pos x="213" y="442"/>
                </a:cxn>
                <a:cxn ang="0">
                  <a:pos x="260" y="452"/>
                </a:cxn>
                <a:cxn ang="0">
                  <a:pos x="292" y="456"/>
                </a:cxn>
                <a:cxn ang="0">
                  <a:pos x="305" y="453"/>
                </a:cxn>
                <a:cxn ang="0">
                  <a:pos x="316" y="444"/>
                </a:cxn>
                <a:cxn ang="0">
                  <a:pos x="323" y="431"/>
                </a:cxn>
                <a:cxn ang="0">
                  <a:pos x="325" y="417"/>
                </a:cxn>
                <a:cxn ang="0">
                  <a:pos x="321" y="403"/>
                </a:cxn>
                <a:cxn ang="0">
                  <a:pos x="313" y="391"/>
                </a:cxn>
                <a:cxn ang="0">
                  <a:pos x="301" y="384"/>
                </a:cxn>
                <a:cxn ang="0">
                  <a:pos x="273" y="379"/>
                </a:cxn>
                <a:cxn ang="0">
                  <a:pos x="235" y="372"/>
                </a:cxn>
                <a:cxn ang="0">
                  <a:pos x="202" y="361"/>
                </a:cxn>
                <a:cxn ang="0">
                  <a:pos x="172" y="350"/>
                </a:cxn>
                <a:cxn ang="0">
                  <a:pos x="146" y="336"/>
                </a:cxn>
                <a:cxn ang="0">
                  <a:pos x="123" y="319"/>
                </a:cxn>
                <a:cxn ang="0">
                  <a:pos x="105" y="301"/>
                </a:cxn>
                <a:cxn ang="0">
                  <a:pos x="91" y="280"/>
                </a:cxn>
                <a:cxn ang="0">
                  <a:pos x="81" y="261"/>
                </a:cxn>
                <a:cxn ang="0">
                  <a:pos x="76" y="243"/>
                </a:cxn>
                <a:cxn ang="0">
                  <a:pos x="72" y="216"/>
                </a:cxn>
                <a:cxn ang="0">
                  <a:pos x="72" y="180"/>
                </a:cxn>
                <a:cxn ang="0">
                  <a:pos x="77" y="145"/>
                </a:cxn>
                <a:cxn ang="0">
                  <a:pos x="91" y="100"/>
                </a:cxn>
                <a:cxn ang="0">
                  <a:pos x="108" y="62"/>
                </a:cxn>
                <a:cxn ang="0">
                  <a:pos x="114" y="49"/>
                </a:cxn>
                <a:cxn ang="0">
                  <a:pos x="116" y="36"/>
                </a:cxn>
                <a:cxn ang="0">
                  <a:pos x="112" y="22"/>
                </a:cxn>
                <a:cxn ang="0">
                  <a:pos x="104" y="10"/>
                </a:cxn>
                <a:cxn ang="0">
                  <a:pos x="92" y="3"/>
                </a:cxn>
                <a:cxn ang="0">
                  <a:pos x="78" y="0"/>
                </a:cxn>
                <a:cxn ang="0">
                  <a:pos x="65" y="4"/>
                </a:cxn>
                <a:cxn ang="0">
                  <a:pos x="54" y="12"/>
                </a:cxn>
              </a:cxnLst>
              <a:rect l="0" t="0" r="r" b="b"/>
              <a:pathLst>
                <a:path w="325" h="456">
                  <a:moveTo>
                    <a:pt x="50" y="18"/>
                  </a:moveTo>
                  <a:lnTo>
                    <a:pt x="45" y="27"/>
                  </a:lnTo>
                  <a:lnTo>
                    <a:pt x="35" y="47"/>
                  </a:lnTo>
                  <a:lnTo>
                    <a:pt x="29" y="61"/>
                  </a:lnTo>
                  <a:lnTo>
                    <a:pt x="23" y="77"/>
                  </a:lnTo>
                  <a:lnTo>
                    <a:pt x="17" y="95"/>
                  </a:lnTo>
                  <a:lnTo>
                    <a:pt x="12" y="114"/>
                  </a:lnTo>
                  <a:lnTo>
                    <a:pt x="7" y="136"/>
                  </a:lnTo>
                  <a:lnTo>
                    <a:pt x="3" y="157"/>
                  </a:lnTo>
                  <a:lnTo>
                    <a:pt x="1" y="180"/>
                  </a:lnTo>
                  <a:lnTo>
                    <a:pt x="0" y="204"/>
                  </a:lnTo>
                  <a:lnTo>
                    <a:pt x="1" y="216"/>
                  </a:lnTo>
                  <a:lnTo>
                    <a:pt x="1" y="228"/>
                  </a:lnTo>
                  <a:lnTo>
                    <a:pt x="3" y="241"/>
                  </a:lnTo>
                  <a:lnTo>
                    <a:pt x="5" y="253"/>
                  </a:lnTo>
                  <a:lnTo>
                    <a:pt x="8" y="265"/>
                  </a:lnTo>
                  <a:lnTo>
                    <a:pt x="11" y="277"/>
                  </a:lnTo>
                  <a:lnTo>
                    <a:pt x="16" y="290"/>
                  </a:lnTo>
                  <a:lnTo>
                    <a:pt x="21" y="302"/>
                  </a:lnTo>
                  <a:lnTo>
                    <a:pt x="28" y="317"/>
                  </a:lnTo>
                  <a:lnTo>
                    <a:pt x="37" y="331"/>
                  </a:lnTo>
                  <a:lnTo>
                    <a:pt x="48" y="345"/>
                  </a:lnTo>
                  <a:lnTo>
                    <a:pt x="59" y="358"/>
                  </a:lnTo>
                  <a:lnTo>
                    <a:pt x="72" y="371"/>
                  </a:lnTo>
                  <a:lnTo>
                    <a:pt x="85" y="383"/>
                  </a:lnTo>
                  <a:lnTo>
                    <a:pt x="101" y="393"/>
                  </a:lnTo>
                  <a:lnTo>
                    <a:pt x="116" y="403"/>
                  </a:lnTo>
                  <a:lnTo>
                    <a:pt x="133" y="412"/>
                  </a:lnTo>
                  <a:lnTo>
                    <a:pt x="152" y="421"/>
                  </a:lnTo>
                  <a:lnTo>
                    <a:pt x="171" y="429"/>
                  </a:lnTo>
                  <a:lnTo>
                    <a:pt x="192" y="436"/>
                  </a:lnTo>
                  <a:lnTo>
                    <a:pt x="213" y="442"/>
                  </a:lnTo>
                  <a:lnTo>
                    <a:pt x="235" y="447"/>
                  </a:lnTo>
                  <a:lnTo>
                    <a:pt x="260" y="452"/>
                  </a:lnTo>
                  <a:lnTo>
                    <a:pt x="284" y="456"/>
                  </a:lnTo>
                  <a:lnTo>
                    <a:pt x="292" y="456"/>
                  </a:lnTo>
                  <a:lnTo>
                    <a:pt x="299" y="455"/>
                  </a:lnTo>
                  <a:lnTo>
                    <a:pt x="305" y="453"/>
                  </a:lnTo>
                  <a:lnTo>
                    <a:pt x="311" y="448"/>
                  </a:lnTo>
                  <a:lnTo>
                    <a:pt x="316" y="444"/>
                  </a:lnTo>
                  <a:lnTo>
                    <a:pt x="320" y="438"/>
                  </a:lnTo>
                  <a:lnTo>
                    <a:pt x="323" y="431"/>
                  </a:lnTo>
                  <a:lnTo>
                    <a:pt x="324" y="424"/>
                  </a:lnTo>
                  <a:lnTo>
                    <a:pt x="325" y="417"/>
                  </a:lnTo>
                  <a:lnTo>
                    <a:pt x="323" y="409"/>
                  </a:lnTo>
                  <a:lnTo>
                    <a:pt x="321" y="403"/>
                  </a:lnTo>
                  <a:lnTo>
                    <a:pt x="317" y="396"/>
                  </a:lnTo>
                  <a:lnTo>
                    <a:pt x="313" y="391"/>
                  </a:lnTo>
                  <a:lnTo>
                    <a:pt x="307" y="387"/>
                  </a:lnTo>
                  <a:lnTo>
                    <a:pt x="301" y="384"/>
                  </a:lnTo>
                  <a:lnTo>
                    <a:pt x="294" y="383"/>
                  </a:lnTo>
                  <a:lnTo>
                    <a:pt x="273" y="379"/>
                  </a:lnTo>
                  <a:lnTo>
                    <a:pt x="254" y="375"/>
                  </a:lnTo>
                  <a:lnTo>
                    <a:pt x="235" y="372"/>
                  </a:lnTo>
                  <a:lnTo>
                    <a:pt x="218" y="367"/>
                  </a:lnTo>
                  <a:lnTo>
                    <a:pt x="202" y="361"/>
                  </a:lnTo>
                  <a:lnTo>
                    <a:pt x="186" y="356"/>
                  </a:lnTo>
                  <a:lnTo>
                    <a:pt x="172" y="350"/>
                  </a:lnTo>
                  <a:lnTo>
                    <a:pt x="159" y="342"/>
                  </a:lnTo>
                  <a:lnTo>
                    <a:pt x="146" y="336"/>
                  </a:lnTo>
                  <a:lnTo>
                    <a:pt x="134" y="327"/>
                  </a:lnTo>
                  <a:lnTo>
                    <a:pt x="123" y="319"/>
                  </a:lnTo>
                  <a:lnTo>
                    <a:pt x="114" y="310"/>
                  </a:lnTo>
                  <a:lnTo>
                    <a:pt x="105" y="301"/>
                  </a:lnTo>
                  <a:lnTo>
                    <a:pt x="98" y="291"/>
                  </a:lnTo>
                  <a:lnTo>
                    <a:pt x="91" y="280"/>
                  </a:lnTo>
                  <a:lnTo>
                    <a:pt x="85" y="270"/>
                  </a:lnTo>
                  <a:lnTo>
                    <a:pt x="81" y="261"/>
                  </a:lnTo>
                  <a:lnTo>
                    <a:pt x="78" y="252"/>
                  </a:lnTo>
                  <a:lnTo>
                    <a:pt x="76" y="243"/>
                  </a:lnTo>
                  <a:lnTo>
                    <a:pt x="74" y="235"/>
                  </a:lnTo>
                  <a:lnTo>
                    <a:pt x="72" y="216"/>
                  </a:lnTo>
                  <a:lnTo>
                    <a:pt x="71" y="197"/>
                  </a:lnTo>
                  <a:lnTo>
                    <a:pt x="72" y="180"/>
                  </a:lnTo>
                  <a:lnTo>
                    <a:pt x="74" y="162"/>
                  </a:lnTo>
                  <a:lnTo>
                    <a:pt x="77" y="145"/>
                  </a:lnTo>
                  <a:lnTo>
                    <a:pt x="81" y="129"/>
                  </a:lnTo>
                  <a:lnTo>
                    <a:pt x="91" y="100"/>
                  </a:lnTo>
                  <a:lnTo>
                    <a:pt x="101" y="77"/>
                  </a:lnTo>
                  <a:lnTo>
                    <a:pt x="108" y="62"/>
                  </a:lnTo>
                  <a:lnTo>
                    <a:pt x="111" y="57"/>
                  </a:lnTo>
                  <a:lnTo>
                    <a:pt x="114" y="49"/>
                  </a:lnTo>
                  <a:lnTo>
                    <a:pt x="115" y="43"/>
                  </a:lnTo>
                  <a:lnTo>
                    <a:pt x="116" y="36"/>
                  </a:lnTo>
                  <a:lnTo>
                    <a:pt x="115" y="28"/>
                  </a:lnTo>
                  <a:lnTo>
                    <a:pt x="112" y="22"/>
                  </a:lnTo>
                  <a:lnTo>
                    <a:pt x="109" y="15"/>
                  </a:lnTo>
                  <a:lnTo>
                    <a:pt x="104" y="10"/>
                  </a:lnTo>
                  <a:lnTo>
                    <a:pt x="99" y="6"/>
                  </a:lnTo>
                  <a:lnTo>
                    <a:pt x="92" y="3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1" y="1"/>
                  </a:lnTo>
                  <a:lnTo>
                    <a:pt x="65" y="4"/>
                  </a:lnTo>
                  <a:lnTo>
                    <a:pt x="59" y="8"/>
                  </a:lnTo>
                  <a:lnTo>
                    <a:pt x="54" y="12"/>
                  </a:lnTo>
                  <a:lnTo>
                    <a:pt x="50" y="18"/>
                  </a:lnTo>
                  <a:close/>
                </a:path>
              </a:pathLst>
            </a:custGeom>
            <a:solidFill>
              <a:srgbClr val="E6A58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-838298" y="3474790"/>
              <a:ext cx="1624013" cy="644525"/>
            </a:xfrm>
            <a:custGeom>
              <a:avLst/>
              <a:gdLst/>
              <a:ahLst/>
              <a:cxnLst>
                <a:cxn ang="0">
                  <a:pos x="171" y="2860"/>
                </a:cxn>
                <a:cxn ang="0">
                  <a:pos x="321" y="3105"/>
                </a:cxn>
                <a:cxn ang="0">
                  <a:pos x="514" y="3306"/>
                </a:cxn>
                <a:cxn ang="0">
                  <a:pos x="740" y="3462"/>
                </a:cxn>
                <a:cxn ang="0">
                  <a:pos x="991" y="3573"/>
                </a:cxn>
                <a:cxn ang="0">
                  <a:pos x="1260" y="3636"/>
                </a:cxn>
                <a:cxn ang="0">
                  <a:pos x="1541" y="3652"/>
                </a:cxn>
                <a:cxn ang="0">
                  <a:pos x="1822" y="3618"/>
                </a:cxn>
                <a:cxn ang="0">
                  <a:pos x="2099" y="3534"/>
                </a:cxn>
                <a:cxn ang="0">
                  <a:pos x="2361" y="3399"/>
                </a:cxn>
                <a:cxn ang="0">
                  <a:pos x="2603" y="3212"/>
                </a:cxn>
                <a:cxn ang="0">
                  <a:pos x="2815" y="2947"/>
                </a:cxn>
                <a:cxn ang="0">
                  <a:pos x="2962" y="2624"/>
                </a:cxn>
                <a:cxn ang="0">
                  <a:pos x="3047" y="2260"/>
                </a:cxn>
                <a:cxn ang="0">
                  <a:pos x="3069" y="1873"/>
                </a:cxn>
                <a:cxn ang="0">
                  <a:pos x="3034" y="1481"/>
                </a:cxn>
                <a:cxn ang="0">
                  <a:pos x="2943" y="1103"/>
                </a:cxn>
                <a:cxn ang="0">
                  <a:pos x="2799" y="752"/>
                </a:cxn>
                <a:cxn ang="0">
                  <a:pos x="2604" y="450"/>
                </a:cxn>
                <a:cxn ang="0">
                  <a:pos x="2361" y="213"/>
                </a:cxn>
                <a:cxn ang="0">
                  <a:pos x="2071" y="56"/>
                </a:cxn>
                <a:cxn ang="0">
                  <a:pos x="1799" y="2"/>
                </a:cxn>
                <a:cxn ang="0">
                  <a:pos x="1633" y="2"/>
                </a:cxn>
                <a:cxn ang="0">
                  <a:pos x="1472" y="23"/>
                </a:cxn>
                <a:cxn ang="0">
                  <a:pos x="1316" y="64"/>
                </a:cxn>
                <a:cxn ang="0">
                  <a:pos x="1165" y="122"/>
                </a:cxn>
                <a:cxn ang="0">
                  <a:pos x="1019" y="198"/>
                </a:cxn>
                <a:cxn ang="0">
                  <a:pos x="879" y="288"/>
                </a:cxn>
                <a:cxn ang="0">
                  <a:pos x="748" y="394"/>
                </a:cxn>
                <a:cxn ang="0">
                  <a:pos x="623" y="512"/>
                </a:cxn>
                <a:cxn ang="0">
                  <a:pos x="507" y="641"/>
                </a:cxn>
                <a:cxn ang="0">
                  <a:pos x="400" y="780"/>
                </a:cxn>
                <a:cxn ang="0">
                  <a:pos x="297" y="936"/>
                </a:cxn>
                <a:cxn ang="0">
                  <a:pos x="207" y="1104"/>
                </a:cxn>
                <a:cxn ang="0">
                  <a:pos x="134" y="1274"/>
                </a:cxn>
                <a:cxn ang="0">
                  <a:pos x="77" y="1448"/>
                </a:cxn>
                <a:cxn ang="0">
                  <a:pos x="36" y="1625"/>
                </a:cxn>
                <a:cxn ang="0">
                  <a:pos x="11" y="1803"/>
                </a:cxn>
                <a:cxn ang="0">
                  <a:pos x="0" y="1981"/>
                </a:cxn>
                <a:cxn ang="0">
                  <a:pos x="4" y="2157"/>
                </a:cxn>
                <a:cxn ang="0">
                  <a:pos x="22" y="2332"/>
                </a:cxn>
                <a:cxn ang="0">
                  <a:pos x="54" y="2504"/>
                </a:cxn>
                <a:cxn ang="0">
                  <a:pos x="99" y="2671"/>
                </a:cxn>
              </a:cxnLst>
              <a:rect l="0" t="0" r="r" b="b"/>
              <a:pathLst>
                <a:path w="3069" h="3652">
                  <a:moveTo>
                    <a:pt x="99" y="2671"/>
                  </a:moveTo>
                  <a:lnTo>
                    <a:pt x="132" y="2768"/>
                  </a:lnTo>
                  <a:lnTo>
                    <a:pt x="171" y="2860"/>
                  </a:lnTo>
                  <a:lnTo>
                    <a:pt x="216" y="2946"/>
                  </a:lnTo>
                  <a:lnTo>
                    <a:pt x="266" y="3028"/>
                  </a:lnTo>
                  <a:lnTo>
                    <a:pt x="321" y="3105"/>
                  </a:lnTo>
                  <a:lnTo>
                    <a:pt x="381" y="3177"/>
                  </a:lnTo>
                  <a:lnTo>
                    <a:pt x="446" y="3244"/>
                  </a:lnTo>
                  <a:lnTo>
                    <a:pt x="514" y="3306"/>
                  </a:lnTo>
                  <a:lnTo>
                    <a:pt x="585" y="3363"/>
                  </a:lnTo>
                  <a:lnTo>
                    <a:pt x="661" y="3415"/>
                  </a:lnTo>
                  <a:lnTo>
                    <a:pt x="740" y="3462"/>
                  </a:lnTo>
                  <a:lnTo>
                    <a:pt x="820" y="3505"/>
                  </a:lnTo>
                  <a:lnTo>
                    <a:pt x="905" y="3541"/>
                  </a:lnTo>
                  <a:lnTo>
                    <a:pt x="991" y="3573"/>
                  </a:lnTo>
                  <a:lnTo>
                    <a:pt x="1079" y="3600"/>
                  </a:lnTo>
                  <a:lnTo>
                    <a:pt x="1169" y="3621"/>
                  </a:lnTo>
                  <a:lnTo>
                    <a:pt x="1260" y="3636"/>
                  </a:lnTo>
                  <a:lnTo>
                    <a:pt x="1353" y="3646"/>
                  </a:lnTo>
                  <a:lnTo>
                    <a:pt x="1447" y="3652"/>
                  </a:lnTo>
                  <a:lnTo>
                    <a:pt x="1541" y="3652"/>
                  </a:lnTo>
                  <a:lnTo>
                    <a:pt x="1634" y="3645"/>
                  </a:lnTo>
                  <a:lnTo>
                    <a:pt x="1728" y="3635"/>
                  </a:lnTo>
                  <a:lnTo>
                    <a:pt x="1822" y="3618"/>
                  </a:lnTo>
                  <a:lnTo>
                    <a:pt x="1915" y="3595"/>
                  </a:lnTo>
                  <a:lnTo>
                    <a:pt x="2007" y="3568"/>
                  </a:lnTo>
                  <a:lnTo>
                    <a:pt x="2099" y="3534"/>
                  </a:lnTo>
                  <a:lnTo>
                    <a:pt x="2187" y="3495"/>
                  </a:lnTo>
                  <a:lnTo>
                    <a:pt x="2275" y="3449"/>
                  </a:lnTo>
                  <a:lnTo>
                    <a:pt x="2361" y="3399"/>
                  </a:lnTo>
                  <a:lnTo>
                    <a:pt x="2445" y="3343"/>
                  </a:lnTo>
                  <a:lnTo>
                    <a:pt x="2525" y="3280"/>
                  </a:lnTo>
                  <a:lnTo>
                    <a:pt x="2603" y="3212"/>
                  </a:lnTo>
                  <a:lnTo>
                    <a:pt x="2680" y="3131"/>
                  </a:lnTo>
                  <a:lnTo>
                    <a:pt x="2752" y="3043"/>
                  </a:lnTo>
                  <a:lnTo>
                    <a:pt x="2815" y="2947"/>
                  </a:lnTo>
                  <a:lnTo>
                    <a:pt x="2871" y="2845"/>
                  </a:lnTo>
                  <a:lnTo>
                    <a:pt x="2920" y="2736"/>
                  </a:lnTo>
                  <a:lnTo>
                    <a:pt x="2962" y="2624"/>
                  </a:lnTo>
                  <a:lnTo>
                    <a:pt x="2998" y="2506"/>
                  </a:lnTo>
                  <a:lnTo>
                    <a:pt x="3025" y="2384"/>
                  </a:lnTo>
                  <a:lnTo>
                    <a:pt x="3047" y="2260"/>
                  </a:lnTo>
                  <a:lnTo>
                    <a:pt x="3061" y="2133"/>
                  </a:lnTo>
                  <a:lnTo>
                    <a:pt x="3068" y="2004"/>
                  </a:lnTo>
                  <a:lnTo>
                    <a:pt x="3069" y="1873"/>
                  </a:lnTo>
                  <a:lnTo>
                    <a:pt x="3064" y="1742"/>
                  </a:lnTo>
                  <a:lnTo>
                    <a:pt x="3052" y="1612"/>
                  </a:lnTo>
                  <a:lnTo>
                    <a:pt x="3034" y="1481"/>
                  </a:lnTo>
                  <a:lnTo>
                    <a:pt x="3010" y="1353"/>
                  </a:lnTo>
                  <a:lnTo>
                    <a:pt x="2979" y="1226"/>
                  </a:lnTo>
                  <a:lnTo>
                    <a:pt x="2943" y="1103"/>
                  </a:lnTo>
                  <a:lnTo>
                    <a:pt x="2901" y="981"/>
                  </a:lnTo>
                  <a:lnTo>
                    <a:pt x="2853" y="865"/>
                  </a:lnTo>
                  <a:lnTo>
                    <a:pt x="2799" y="752"/>
                  </a:lnTo>
                  <a:lnTo>
                    <a:pt x="2739" y="646"/>
                  </a:lnTo>
                  <a:lnTo>
                    <a:pt x="2674" y="545"/>
                  </a:lnTo>
                  <a:lnTo>
                    <a:pt x="2604" y="450"/>
                  </a:lnTo>
                  <a:lnTo>
                    <a:pt x="2528" y="363"/>
                  </a:lnTo>
                  <a:lnTo>
                    <a:pt x="2447" y="283"/>
                  </a:lnTo>
                  <a:lnTo>
                    <a:pt x="2361" y="213"/>
                  </a:lnTo>
                  <a:lnTo>
                    <a:pt x="2269" y="150"/>
                  </a:lnTo>
                  <a:lnTo>
                    <a:pt x="2173" y="99"/>
                  </a:lnTo>
                  <a:lnTo>
                    <a:pt x="2071" y="56"/>
                  </a:lnTo>
                  <a:lnTo>
                    <a:pt x="1965" y="26"/>
                  </a:lnTo>
                  <a:lnTo>
                    <a:pt x="1855" y="7"/>
                  </a:lnTo>
                  <a:lnTo>
                    <a:pt x="1799" y="2"/>
                  </a:lnTo>
                  <a:lnTo>
                    <a:pt x="1744" y="0"/>
                  </a:lnTo>
                  <a:lnTo>
                    <a:pt x="1688" y="0"/>
                  </a:lnTo>
                  <a:lnTo>
                    <a:pt x="1633" y="2"/>
                  </a:lnTo>
                  <a:lnTo>
                    <a:pt x="1579" y="6"/>
                  </a:lnTo>
                  <a:lnTo>
                    <a:pt x="1526" y="14"/>
                  </a:lnTo>
                  <a:lnTo>
                    <a:pt x="1472" y="23"/>
                  </a:lnTo>
                  <a:lnTo>
                    <a:pt x="1420" y="34"/>
                  </a:lnTo>
                  <a:lnTo>
                    <a:pt x="1368" y="48"/>
                  </a:lnTo>
                  <a:lnTo>
                    <a:pt x="1316" y="64"/>
                  </a:lnTo>
                  <a:lnTo>
                    <a:pt x="1265" y="81"/>
                  </a:lnTo>
                  <a:lnTo>
                    <a:pt x="1214" y="100"/>
                  </a:lnTo>
                  <a:lnTo>
                    <a:pt x="1165" y="122"/>
                  </a:lnTo>
                  <a:lnTo>
                    <a:pt x="1115" y="146"/>
                  </a:lnTo>
                  <a:lnTo>
                    <a:pt x="1067" y="170"/>
                  </a:lnTo>
                  <a:lnTo>
                    <a:pt x="1019" y="198"/>
                  </a:lnTo>
                  <a:lnTo>
                    <a:pt x="972" y="227"/>
                  </a:lnTo>
                  <a:lnTo>
                    <a:pt x="925" y="256"/>
                  </a:lnTo>
                  <a:lnTo>
                    <a:pt x="879" y="288"/>
                  </a:lnTo>
                  <a:lnTo>
                    <a:pt x="835" y="322"/>
                  </a:lnTo>
                  <a:lnTo>
                    <a:pt x="791" y="357"/>
                  </a:lnTo>
                  <a:lnTo>
                    <a:pt x="748" y="394"/>
                  </a:lnTo>
                  <a:lnTo>
                    <a:pt x="705" y="432"/>
                  </a:lnTo>
                  <a:lnTo>
                    <a:pt x="664" y="471"/>
                  </a:lnTo>
                  <a:lnTo>
                    <a:pt x="623" y="512"/>
                  </a:lnTo>
                  <a:lnTo>
                    <a:pt x="583" y="553"/>
                  </a:lnTo>
                  <a:lnTo>
                    <a:pt x="545" y="597"/>
                  </a:lnTo>
                  <a:lnTo>
                    <a:pt x="507" y="641"/>
                  </a:lnTo>
                  <a:lnTo>
                    <a:pt x="470" y="686"/>
                  </a:lnTo>
                  <a:lnTo>
                    <a:pt x="434" y="732"/>
                  </a:lnTo>
                  <a:lnTo>
                    <a:pt x="400" y="780"/>
                  </a:lnTo>
                  <a:lnTo>
                    <a:pt x="366" y="828"/>
                  </a:lnTo>
                  <a:lnTo>
                    <a:pt x="330" y="882"/>
                  </a:lnTo>
                  <a:lnTo>
                    <a:pt x="297" y="936"/>
                  </a:lnTo>
                  <a:lnTo>
                    <a:pt x="265" y="992"/>
                  </a:lnTo>
                  <a:lnTo>
                    <a:pt x="235" y="1047"/>
                  </a:lnTo>
                  <a:lnTo>
                    <a:pt x="207" y="1104"/>
                  </a:lnTo>
                  <a:lnTo>
                    <a:pt x="181" y="1160"/>
                  </a:lnTo>
                  <a:lnTo>
                    <a:pt x="157" y="1217"/>
                  </a:lnTo>
                  <a:lnTo>
                    <a:pt x="134" y="1274"/>
                  </a:lnTo>
                  <a:lnTo>
                    <a:pt x="113" y="1332"/>
                  </a:lnTo>
                  <a:lnTo>
                    <a:pt x="95" y="1390"/>
                  </a:lnTo>
                  <a:lnTo>
                    <a:pt x="77" y="1448"/>
                  </a:lnTo>
                  <a:lnTo>
                    <a:pt x="62" y="1507"/>
                  </a:lnTo>
                  <a:lnTo>
                    <a:pt x="49" y="1567"/>
                  </a:lnTo>
                  <a:lnTo>
                    <a:pt x="36" y="1625"/>
                  </a:lnTo>
                  <a:lnTo>
                    <a:pt x="26" y="1685"/>
                  </a:lnTo>
                  <a:lnTo>
                    <a:pt x="18" y="1743"/>
                  </a:lnTo>
                  <a:lnTo>
                    <a:pt x="11" y="1803"/>
                  </a:lnTo>
                  <a:lnTo>
                    <a:pt x="6" y="1862"/>
                  </a:lnTo>
                  <a:lnTo>
                    <a:pt x="2" y="1921"/>
                  </a:lnTo>
                  <a:lnTo>
                    <a:pt x="0" y="1981"/>
                  </a:lnTo>
                  <a:lnTo>
                    <a:pt x="0" y="2039"/>
                  </a:lnTo>
                  <a:lnTo>
                    <a:pt x="1" y="2099"/>
                  </a:lnTo>
                  <a:lnTo>
                    <a:pt x="4" y="2157"/>
                  </a:lnTo>
                  <a:lnTo>
                    <a:pt x="8" y="2216"/>
                  </a:lnTo>
                  <a:lnTo>
                    <a:pt x="14" y="2274"/>
                  </a:lnTo>
                  <a:lnTo>
                    <a:pt x="22" y="2332"/>
                  </a:lnTo>
                  <a:lnTo>
                    <a:pt x="30" y="2389"/>
                  </a:lnTo>
                  <a:lnTo>
                    <a:pt x="42" y="2447"/>
                  </a:lnTo>
                  <a:lnTo>
                    <a:pt x="54" y="2504"/>
                  </a:lnTo>
                  <a:lnTo>
                    <a:pt x="67" y="2561"/>
                  </a:lnTo>
                  <a:lnTo>
                    <a:pt x="82" y="2616"/>
                  </a:lnTo>
                  <a:lnTo>
                    <a:pt x="99" y="2671"/>
                  </a:lnTo>
                  <a:close/>
                </a:path>
              </a:pathLst>
            </a:custGeom>
            <a:solidFill>
              <a:srgbClr val="EFCB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-263623" y="3474790"/>
              <a:ext cx="1049338" cy="644525"/>
            </a:xfrm>
            <a:custGeom>
              <a:avLst/>
              <a:gdLst/>
              <a:ahLst/>
              <a:cxnLst>
                <a:cxn ang="0">
                  <a:pos x="1128" y="119"/>
                </a:cxn>
                <a:cxn ang="0">
                  <a:pos x="1024" y="70"/>
                </a:cxn>
                <a:cxn ang="0">
                  <a:pos x="915" y="35"/>
                </a:cxn>
                <a:cxn ang="0">
                  <a:pos x="800" y="12"/>
                </a:cxn>
                <a:cxn ang="0">
                  <a:pos x="683" y="1"/>
                </a:cxn>
                <a:cxn ang="0">
                  <a:pos x="568" y="1"/>
                </a:cxn>
                <a:cxn ang="0">
                  <a:pos x="454" y="13"/>
                </a:cxn>
                <a:cxn ang="0">
                  <a:pos x="343" y="33"/>
                </a:cxn>
                <a:cxn ang="0">
                  <a:pos x="337" y="239"/>
                </a:cxn>
                <a:cxn ang="0">
                  <a:pos x="384" y="520"/>
                </a:cxn>
                <a:cxn ang="0">
                  <a:pos x="457" y="811"/>
                </a:cxn>
                <a:cxn ang="0">
                  <a:pos x="560" y="1098"/>
                </a:cxn>
                <a:cxn ang="0">
                  <a:pos x="698" y="1374"/>
                </a:cxn>
                <a:cxn ang="0">
                  <a:pos x="877" y="1626"/>
                </a:cxn>
                <a:cxn ang="0">
                  <a:pos x="1102" y="1843"/>
                </a:cxn>
                <a:cxn ang="0">
                  <a:pos x="1378" y="2017"/>
                </a:cxn>
                <a:cxn ang="0">
                  <a:pos x="1431" y="2270"/>
                </a:cxn>
                <a:cxn ang="0">
                  <a:pos x="1371" y="2550"/>
                </a:cxn>
                <a:cxn ang="0">
                  <a:pos x="1276" y="2811"/>
                </a:cxn>
                <a:cxn ang="0">
                  <a:pos x="1140" y="3045"/>
                </a:cxn>
                <a:cxn ang="0">
                  <a:pos x="959" y="3247"/>
                </a:cxn>
                <a:cxn ang="0">
                  <a:pos x="728" y="3411"/>
                </a:cxn>
                <a:cxn ang="0">
                  <a:pos x="442" y="3528"/>
                </a:cxn>
                <a:cxn ang="0">
                  <a:pos x="96" y="3593"/>
                </a:cxn>
                <a:cxn ang="0">
                  <a:pos x="144" y="3631"/>
                </a:cxn>
                <a:cxn ang="0">
                  <a:pos x="340" y="3651"/>
                </a:cxn>
                <a:cxn ang="0">
                  <a:pos x="539" y="3646"/>
                </a:cxn>
                <a:cxn ang="0">
                  <a:pos x="738" y="3618"/>
                </a:cxn>
                <a:cxn ang="0">
                  <a:pos x="934" y="3563"/>
                </a:cxn>
                <a:cxn ang="0">
                  <a:pos x="1125" y="3485"/>
                </a:cxn>
                <a:cxn ang="0">
                  <a:pos x="1306" y="3380"/>
                </a:cxn>
                <a:cxn ang="0">
                  <a:pos x="1478" y="3249"/>
                </a:cxn>
                <a:cxn ang="0">
                  <a:pos x="1590" y="3140"/>
                </a:cxn>
                <a:cxn ang="0">
                  <a:pos x="1675" y="3032"/>
                </a:cxn>
                <a:cxn ang="0">
                  <a:pos x="1749" y="2915"/>
                </a:cxn>
                <a:cxn ang="0">
                  <a:pos x="1814" y="2789"/>
                </a:cxn>
                <a:cxn ang="0">
                  <a:pos x="1868" y="2654"/>
                </a:cxn>
                <a:cxn ang="0">
                  <a:pos x="1911" y="2513"/>
                </a:cxn>
                <a:cxn ang="0">
                  <a:pos x="1944" y="2366"/>
                </a:cxn>
                <a:cxn ang="0">
                  <a:pos x="1968" y="2215"/>
                </a:cxn>
                <a:cxn ang="0">
                  <a:pos x="1985" y="1957"/>
                </a:cxn>
                <a:cxn ang="0">
                  <a:pos x="1973" y="1660"/>
                </a:cxn>
                <a:cxn ang="0">
                  <a:pos x="1928" y="1366"/>
                </a:cxn>
                <a:cxn ang="0">
                  <a:pos x="1851" y="1082"/>
                </a:cxn>
                <a:cxn ang="0">
                  <a:pos x="1745" y="815"/>
                </a:cxn>
                <a:cxn ang="0">
                  <a:pos x="1610" y="574"/>
                </a:cxn>
                <a:cxn ang="0">
                  <a:pos x="1445" y="365"/>
                </a:cxn>
                <a:cxn ang="0">
                  <a:pos x="1254" y="197"/>
                </a:cxn>
              </a:cxnLst>
              <a:rect l="0" t="0" r="r" b="b"/>
              <a:pathLst>
                <a:path w="1985" h="3652">
                  <a:moveTo>
                    <a:pt x="1202" y="162"/>
                  </a:moveTo>
                  <a:lnTo>
                    <a:pt x="1178" y="147"/>
                  </a:lnTo>
                  <a:lnTo>
                    <a:pt x="1152" y="133"/>
                  </a:lnTo>
                  <a:lnTo>
                    <a:pt x="1128" y="119"/>
                  </a:lnTo>
                  <a:lnTo>
                    <a:pt x="1102" y="105"/>
                  </a:lnTo>
                  <a:lnTo>
                    <a:pt x="1076" y="93"/>
                  </a:lnTo>
                  <a:lnTo>
                    <a:pt x="1050" y="82"/>
                  </a:lnTo>
                  <a:lnTo>
                    <a:pt x="1024" y="70"/>
                  </a:lnTo>
                  <a:lnTo>
                    <a:pt x="997" y="60"/>
                  </a:lnTo>
                  <a:lnTo>
                    <a:pt x="970" y="51"/>
                  </a:lnTo>
                  <a:lnTo>
                    <a:pt x="942" y="42"/>
                  </a:lnTo>
                  <a:lnTo>
                    <a:pt x="915" y="35"/>
                  </a:lnTo>
                  <a:lnTo>
                    <a:pt x="886" y="28"/>
                  </a:lnTo>
                  <a:lnTo>
                    <a:pt x="858" y="21"/>
                  </a:lnTo>
                  <a:lnTo>
                    <a:pt x="829" y="16"/>
                  </a:lnTo>
                  <a:lnTo>
                    <a:pt x="800" y="12"/>
                  </a:lnTo>
                  <a:lnTo>
                    <a:pt x="771" y="7"/>
                  </a:lnTo>
                  <a:lnTo>
                    <a:pt x="741" y="4"/>
                  </a:lnTo>
                  <a:lnTo>
                    <a:pt x="712" y="2"/>
                  </a:lnTo>
                  <a:lnTo>
                    <a:pt x="683" y="1"/>
                  </a:lnTo>
                  <a:lnTo>
                    <a:pt x="654" y="0"/>
                  </a:lnTo>
                  <a:lnTo>
                    <a:pt x="625" y="0"/>
                  </a:lnTo>
                  <a:lnTo>
                    <a:pt x="596" y="0"/>
                  </a:lnTo>
                  <a:lnTo>
                    <a:pt x="568" y="1"/>
                  </a:lnTo>
                  <a:lnTo>
                    <a:pt x="539" y="3"/>
                  </a:lnTo>
                  <a:lnTo>
                    <a:pt x="511" y="5"/>
                  </a:lnTo>
                  <a:lnTo>
                    <a:pt x="483" y="8"/>
                  </a:lnTo>
                  <a:lnTo>
                    <a:pt x="454" y="13"/>
                  </a:lnTo>
                  <a:lnTo>
                    <a:pt x="427" y="17"/>
                  </a:lnTo>
                  <a:lnTo>
                    <a:pt x="398" y="21"/>
                  </a:lnTo>
                  <a:lnTo>
                    <a:pt x="371" y="28"/>
                  </a:lnTo>
                  <a:lnTo>
                    <a:pt x="343" y="33"/>
                  </a:lnTo>
                  <a:lnTo>
                    <a:pt x="316" y="40"/>
                  </a:lnTo>
                  <a:lnTo>
                    <a:pt x="322" y="105"/>
                  </a:lnTo>
                  <a:lnTo>
                    <a:pt x="329" y="171"/>
                  </a:lnTo>
                  <a:lnTo>
                    <a:pt x="337" y="239"/>
                  </a:lnTo>
                  <a:lnTo>
                    <a:pt x="346" y="307"/>
                  </a:lnTo>
                  <a:lnTo>
                    <a:pt x="358" y="378"/>
                  </a:lnTo>
                  <a:lnTo>
                    <a:pt x="370" y="449"/>
                  </a:lnTo>
                  <a:lnTo>
                    <a:pt x="384" y="520"/>
                  </a:lnTo>
                  <a:lnTo>
                    <a:pt x="399" y="593"/>
                  </a:lnTo>
                  <a:lnTo>
                    <a:pt x="417" y="665"/>
                  </a:lnTo>
                  <a:lnTo>
                    <a:pt x="435" y="737"/>
                  </a:lnTo>
                  <a:lnTo>
                    <a:pt x="457" y="811"/>
                  </a:lnTo>
                  <a:lnTo>
                    <a:pt x="479" y="883"/>
                  </a:lnTo>
                  <a:lnTo>
                    <a:pt x="503" y="956"/>
                  </a:lnTo>
                  <a:lnTo>
                    <a:pt x="530" y="1027"/>
                  </a:lnTo>
                  <a:lnTo>
                    <a:pt x="560" y="1098"/>
                  </a:lnTo>
                  <a:lnTo>
                    <a:pt x="590" y="1169"/>
                  </a:lnTo>
                  <a:lnTo>
                    <a:pt x="624" y="1239"/>
                  </a:lnTo>
                  <a:lnTo>
                    <a:pt x="660" y="1307"/>
                  </a:lnTo>
                  <a:lnTo>
                    <a:pt x="698" y="1374"/>
                  </a:lnTo>
                  <a:lnTo>
                    <a:pt x="739" y="1439"/>
                  </a:lnTo>
                  <a:lnTo>
                    <a:pt x="782" y="1504"/>
                  </a:lnTo>
                  <a:lnTo>
                    <a:pt x="828" y="1566"/>
                  </a:lnTo>
                  <a:lnTo>
                    <a:pt x="877" y="1626"/>
                  </a:lnTo>
                  <a:lnTo>
                    <a:pt x="929" y="1684"/>
                  </a:lnTo>
                  <a:lnTo>
                    <a:pt x="984" y="1739"/>
                  </a:lnTo>
                  <a:lnTo>
                    <a:pt x="1041" y="1793"/>
                  </a:lnTo>
                  <a:lnTo>
                    <a:pt x="1102" y="1843"/>
                  </a:lnTo>
                  <a:lnTo>
                    <a:pt x="1166" y="1891"/>
                  </a:lnTo>
                  <a:lnTo>
                    <a:pt x="1233" y="1936"/>
                  </a:lnTo>
                  <a:lnTo>
                    <a:pt x="1303" y="1977"/>
                  </a:lnTo>
                  <a:lnTo>
                    <a:pt x="1378" y="2017"/>
                  </a:lnTo>
                  <a:lnTo>
                    <a:pt x="1454" y="2052"/>
                  </a:lnTo>
                  <a:lnTo>
                    <a:pt x="1448" y="2125"/>
                  </a:lnTo>
                  <a:lnTo>
                    <a:pt x="1440" y="2198"/>
                  </a:lnTo>
                  <a:lnTo>
                    <a:pt x="1431" y="2270"/>
                  </a:lnTo>
                  <a:lnTo>
                    <a:pt x="1419" y="2341"/>
                  </a:lnTo>
                  <a:lnTo>
                    <a:pt x="1405" y="2412"/>
                  </a:lnTo>
                  <a:lnTo>
                    <a:pt x="1389" y="2482"/>
                  </a:lnTo>
                  <a:lnTo>
                    <a:pt x="1371" y="2550"/>
                  </a:lnTo>
                  <a:lnTo>
                    <a:pt x="1350" y="2617"/>
                  </a:lnTo>
                  <a:lnTo>
                    <a:pt x="1328" y="2683"/>
                  </a:lnTo>
                  <a:lnTo>
                    <a:pt x="1303" y="2748"/>
                  </a:lnTo>
                  <a:lnTo>
                    <a:pt x="1276" y="2811"/>
                  </a:lnTo>
                  <a:lnTo>
                    <a:pt x="1245" y="2872"/>
                  </a:lnTo>
                  <a:lnTo>
                    <a:pt x="1213" y="2931"/>
                  </a:lnTo>
                  <a:lnTo>
                    <a:pt x="1178" y="2990"/>
                  </a:lnTo>
                  <a:lnTo>
                    <a:pt x="1140" y="3045"/>
                  </a:lnTo>
                  <a:lnTo>
                    <a:pt x="1099" y="3099"/>
                  </a:lnTo>
                  <a:lnTo>
                    <a:pt x="1055" y="3151"/>
                  </a:lnTo>
                  <a:lnTo>
                    <a:pt x="1009" y="3200"/>
                  </a:lnTo>
                  <a:lnTo>
                    <a:pt x="959" y="3247"/>
                  </a:lnTo>
                  <a:lnTo>
                    <a:pt x="905" y="3292"/>
                  </a:lnTo>
                  <a:lnTo>
                    <a:pt x="849" y="3335"/>
                  </a:lnTo>
                  <a:lnTo>
                    <a:pt x="790" y="3374"/>
                  </a:lnTo>
                  <a:lnTo>
                    <a:pt x="728" y="3411"/>
                  </a:lnTo>
                  <a:lnTo>
                    <a:pt x="662" y="3445"/>
                  </a:lnTo>
                  <a:lnTo>
                    <a:pt x="592" y="3476"/>
                  </a:lnTo>
                  <a:lnTo>
                    <a:pt x="519" y="3504"/>
                  </a:lnTo>
                  <a:lnTo>
                    <a:pt x="442" y="3528"/>
                  </a:lnTo>
                  <a:lnTo>
                    <a:pt x="362" y="3550"/>
                  </a:lnTo>
                  <a:lnTo>
                    <a:pt x="277" y="3568"/>
                  </a:lnTo>
                  <a:lnTo>
                    <a:pt x="188" y="3583"/>
                  </a:lnTo>
                  <a:lnTo>
                    <a:pt x="96" y="3593"/>
                  </a:lnTo>
                  <a:lnTo>
                    <a:pt x="0" y="3601"/>
                  </a:lnTo>
                  <a:lnTo>
                    <a:pt x="47" y="3612"/>
                  </a:lnTo>
                  <a:lnTo>
                    <a:pt x="95" y="3622"/>
                  </a:lnTo>
                  <a:lnTo>
                    <a:pt x="144" y="3631"/>
                  </a:lnTo>
                  <a:lnTo>
                    <a:pt x="192" y="3638"/>
                  </a:lnTo>
                  <a:lnTo>
                    <a:pt x="241" y="3644"/>
                  </a:lnTo>
                  <a:lnTo>
                    <a:pt x="290" y="3649"/>
                  </a:lnTo>
                  <a:lnTo>
                    <a:pt x="340" y="3651"/>
                  </a:lnTo>
                  <a:lnTo>
                    <a:pt x="390" y="3652"/>
                  </a:lnTo>
                  <a:lnTo>
                    <a:pt x="439" y="3652"/>
                  </a:lnTo>
                  <a:lnTo>
                    <a:pt x="489" y="3650"/>
                  </a:lnTo>
                  <a:lnTo>
                    <a:pt x="539" y="3646"/>
                  </a:lnTo>
                  <a:lnTo>
                    <a:pt x="589" y="3642"/>
                  </a:lnTo>
                  <a:lnTo>
                    <a:pt x="638" y="3636"/>
                  </a:lnTo>
                  <a:lnTo>
                    <a:pt x="688" y="3627"/>
                  </a:lnTo>
                  <a:lnTo>
                    <a:pt x="738" y="3618"/>
                  </a:lnTo>
                  <a:lnTo>
                    <a:pt x="787" y="3607"/>
                  </a:lnTo>
                  <a:lnTo>
                    <a:pt x="836" y="3594"/>
                  </a:lnTo>
                  <a:lnTo>
                    <a:pt x="885" y="3579"/>
                  </a:lnTo>
                  <a:lnTo>
                    <a:pt x="934" y="3563"/>
                  </a:lnTo>
                  <a:lnTo>
                    <a:pt x="982" y="3546"/>
                  </a:lnTo>
                  <a:lnTo>
                    <a:pt x="1030" y="3527"/>
                  </a:lnTo>
                  <a:lnTo>
                    <a:pt x="1078" y="3507"/>
                  </a:lnTo>
                  <a:lnTo>
                    <a:pt x="1125" y="3485"/>
                  </a:lnTo>
                  <a:lnTo>
                    <a:pt x="1171" y="3461"/>
                  </a:lnTo>
                  <a:lnTo>
                    <a:pt x="1217" y="3436"/>
                  </a:lnTo>
                  <a:lnTo>
                    <a:pt x="1262" y="3409"/>
                  </a:lnTo>
                  <a:lnTo>
                    <a:pt x="1306" y="3380"/>
                  </a:lnTo>
                  <a:lnTo>
                    <a:pt x="1350" y="3349"/>
                  </a:lnTo>
                  <a:lnTo>
                    <a:pt x="1393" y="3318"/>
                  </a:lnTo>
                  <a:lnTo>
                    <a:pt x="1436" y="3285"/>
                  </a:lnTo>
                  <a:lnTo>
                    <a:pt x="1478" y="3249"/>
                  </a:lnTo>
                  <a:lnTo>
                    <a:pt x="1519" y="3212"/>
                  </a:lnTo>
                  <a:lnTo>
                    <a:pt x="1543" y="3189"/>
                  </a:lnTo>
                  <a:lnTo>
                    <a:pt x="1567" y="3164"/>
                  </a:lnTo>
                  <a:lnTo>
                    <a:pt x="1590" y="3140"/>
                  </a:lnTo>
                  <a:lnTo>
                    <a:pt x="1612" y="3113"/>
                  </a:lnTo>
                  <a:lnTo>
                    <a:pt x="1634" y="3087"/>
                  </a:lnTo>
                  <a:lnTo>
                    <a:pt x="1654" y="3060"/>
                  </a:lnTo>
                  <a:lnTo>
                    <a:pt x="1675" y="3032"/>
                  </a:lnTo>
                  <a:lnTo>
                    <a:pt x="1695" y="3004"/>
                  </a:lnTo>
                  <a:lnTo>
                    <a:pt x="1714" y="2975"/>
                  </a:lnTo>
                  <a:lnTo>
                    <a:pt x="1732" y="2945"/>
                  </a:lnTo>
                  <a:lnTo>
                    <a:pt x="1749" y="2915"/>
                  </a:lnTo>
                  <a:lnTo>
                    <a:pt x="1767" y="2884"/>
                  </a:lnTo>
                  <a:lnTo>
                    <a:pt x="1783" y="2852"/>
                  </a:lnTo>
                  <a:lnTo>
                    <a:pt x="1798" y="2820"/>
                  </a:lnTo>
                  <a:lnTo>
                    <a:pt x="1814" y="2789"/>
                  </a:lnTo>
                  <a:lnTo>
                    <a:pt x="1828" y="2756"/>
                  </a:lnTo>
                  <a:lnTo>
                    <a:pt x="1842" y="2721"/>
                  </a:lnTo>
                  <a:lnTo>
                    <a:pt x="1855" y="2688"/>
                  </a:lnTo>
                  <a:lnTo>
                    <a:pt x="1868" y="2654"/>
                  </a:lnTo>
                  <a:lnTo>
                    <a:pt x="1879" y="2619"/>
                  </a:lnTo>
                  <a:lnTo>
                    <a:pt x="1890" y="2584"/>
                  </a:lnTo>
                  <a:lnTo>
                    <a:pt x="1900" y="2549"/>
                  </a:lnTo>
                  <a:lnTo>
                    <a:pt x="1911" y="2513"/>
                  </a:lnTo>
                  <a:lnTo>
                    <a:pt x="1920" y="2477"/>
                  </a:lnTo>
                  <a:lnTo>
                    <a:pt x="1929" y="2440"/>
                  </a:lnTo>
                  <a:lnTo>
                    <a:pt x="1937" y="2403"/>
                  </a:lnTo>
                  <a:lnTo>
                    <a:pt x="1944" y="2366"/>
                  </a:lnTo>
                  <a:lnTo>
                    <a:pt x="1950" y="2329"/>
                  </a:lnTo>
                  <a:lnTo>
                    <a:pt x="1956" y="2290"/>
                  </a:lnTo>
                  <a:lnTo>
                    <a:pt x="1963" y="2253"/>
                  </a:lnTo>
                  <a:lnTo>
                    <a:pt x="1968" y="2215"/>
                  </a:lnTo>
                  <a:lnTo>
                    <a:pt x="1972" y="2176"/>
                  </a:lnTo>
                  <a:lnTo>
                    <a:pt x="1978" y="2104"/>
                  </a:lnTo>
                  <a:lnTo>
                    <a:pt x="1982" y="2031"/>
                  </a:lnTo>
                  <a:lnTo>
                    <a:pt x="1985" y="1957"/>
                  </a:lnTo>
                  <a:lnTo>
                    <a:pt x="1985" y="1883"/>
                  </a:lnTo>
                  <a:lnTo>
                    <a:pt x="1983" y="1808"/>
                  </a:lnTo>
                  <a:lnTo>
                    <a:pt x="1979" y="1735"/>
                  </a:lnTo>
                  <a:lnTo>
                    <a:pt x="1973" y="1660"/>
                  </a:lnTo>
                  <a:lnTo>
                    <a:pt x="1965" y="1586"/>
                  </a:lnTo>
                  <a:lnTo>
                    <a:pt x="1954" y="1512"/>
                  </a:lnTo>
                  <a:lnTo>
                    <a:pt x="1942" y="1439"/>
                  </a:lnTo>
                  <a:lnTo>
                    <a:pt x="1928" y="1366"/>
                  </a:lnTo>
                  <a:lnTo>
                    <a:pt x="1912" y="1294"/>
                  </a:lnTo>
                  <a:lnTo>
                    <a:pt x="1893" y="1223"/>
                  </a:lnTo>
                  <a:lnTo>
                    <a:pt x="1874" y="1151"/>
                  </a:lnTo>
                  <a:lnTo>
                    <a:pt x="1851" y="1082"/>
                  </a:lnTo>
                  <a:lnTo>
                    <a:pt x="1828" y="1013"/>
                  </a:lnTo>
                  <a:lnTo>
                    <a:pt x="1802" y="946"/>
                  </a:lnTo>
                  <a:lnTo>
                    <a:pt x="1775" y="880"/>
                  </a:lnTo>
                  <a:lnTo>
                    <a:pt x="1745" y="815"/>
                  </a:lnTo>
                  <a:lnTo>
                    <a:pt x="1714" y="752"/>
                  </a:lnTo>
                  <a:lnTo>
                    <a:pt x="1681" y="692"/>
                  </a:lnTo>
                  <a:lnTo>
                    <a:pt x="1646" y="632"/>
                  </a:lnTo>
                  <a:lnTo>
                    <a:pt x="1610" y="574"/>
                  </a:lnTo>
                  <a:lnTo>
                    <a:pt x="1571" y="518"/>
                  </a:lnTo>
                  <a:lnTo>
                    <a:pt x="1531" y="465"/>
                  </a:lnTo>
                  <a:lnTo>
                    <a:pt x="1489" y="414"/>
                  </a:lnTo>
                  <a:lnTo>
                    <a:pt x="1445" y="365"/>
                  </a:lnTo>
                  <a:lnTo>
                    <a:pt x="1400" y="319"/>
                  </a:lnTo>
                  <a:lnTo>
                    <a:pt x="1353" y="276"/>
                  </a:lnTo>
                  <a:lnTo>
                    <a:pt x="1304" y="235"/>
                  </a:lnTo>
                  <a:lnTo>
                    <a:pt x="1254" y="197"/>
                  </a:lnTo>
                  <a:lnTo>
                    <a:pt x="1202" y="162"/>
                  </a:lnTo>
                  <a:close/>
                </a:path>
              </a:pathLst>
            </a:custGeom>
            <a:solidFill>
              <a:srgbClr val="E5AC8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-368398" y="3782765"/>
              <a:ext cx="233363" cy="157163"/>
            </a:xfrm>
            <a:custGeom>
              <a:avLst/>
              <a:gdLst/>
              <a:ahLst/>
              <a:cxnLst>
                <a:cxn ang="0">
                  <a:pos x="442" y="0"/>
                </a:cxn>
                <a:cxn ang="0">
                  <a:pos x="438" y="7"/>
                </a:cxn>
                <a:cxn ang="0">
                  <a:pos x="426" y="28"/>
                </a:cxn>
                <a:cxn ang="0">
                  <a:pos x="407" y="61"/>
                </a:cxn>
                <a:cxn ang="0">
                  <a:pos x="382" y="103"/>
                </a:cxn>
                <a:cxn ang="0">
                  <a:pos x="351" y="154"/>
                </a:cxn>
                <a:cxn ang="0">
                  <a:pos x="318" y="212"/>
                </a:cxn>
                <a:cxn ang="0">
                  <a:pos x="282" y="274"/>
                </a:cxn>
                <a:cxn ang="0">
                  <a:pos x="243" y="340"/>
                </a:cxn>
                <a:cxn ang="0">
                  <a:pos x="205" y="407"/>
                </a:cxn>
                <a:cxn ang="0">
                  <a:pos x="166" y="474"/>
                </a:cxn>
                <a:cxn ang="0">
                  <a:pos x="129" y="539"/>
                </a:cxn>
                <a:cxn ang="0">
                  <a:pos x="94" y="599"/>
                </a:cxn>
                <a:cxn ang="0">
                  <a:pos x="63" y="656"/>
                </a:cxn>
                <a:cxn ang="0">
                  <a:pos x="36" y="705"/>
                </a:cxn>
                <a:cxn ang="0">
                  <a:pos x="16" y="744"/>
                </a:cxn>
                <a:cxn ang="0">
                  <a:pos x="0" y="774"/>
                </a:cxn>
                <a:cxn ang="0">
                  <a:pos x="8" y="777"/>
                </a:cxn>
                <a:cxn ang="0">
                  <a:pos x="26" y="786"/>
                </a:cxn>
                <a:cxn ang="0">
                  <a:pos x="55" y="799"/>
                </a:cxn>
                <a:cxn ang="0">
                  <a:pos x="92" y="816"/>
                </a:cxn>
                <a:cxn ang="0">
                  <a:pos x="139" y="837"/>
                </a:cxn>
                <a:cxn ang="0">
                  <a:pos x="192" y="858"/>
                </a:cxn>
                <a:cxn ang="0">
                  <a:pos x="221" y="869"/>
                </a:cxn>
                <a:cxn ang="0">
                  <a:pos x="251" y="879"/>
                </a:cxn>
                <a:cxn ang="0">
                  <a:pos x="282" y="889"/>
                </a:cxn>
                <a:cxn ang="0">
                  <a:pos x="315" y="899"/>
                </a:cxn>
                <a:cxn ang="0">
                  <a:pos x="316" y="892"/>
                </a:cxn>
                <a:cxn ang="0">
                  <a:pos x="320" y="872"/>
                </a:cxn>
                <a:cxn ang="0">
                  <a:pos x="327" y="839"/>
                </a:cxn>
                <a:cxn ang="0">
                  <a:pos x="335" y="795"/>
                </a:cxn>
                <a:cxn ang="0">
                  <a:pos x="345" y="743"/>
                </a:cxn>
                <a:cxn ang="0">
                  <a:pos x="357" y="683"/>
                </a:cxn>
                <a:cxn ang="0">
                  <a:pos x="369" y="617"/>
                </a:cxn>
                <a:cxn ang="0">
                  <a:pos x="381" y="547"/>
                </a:cxn>
                <a:cxn ang="0">
                  <a:pos x="393" y="474"/>
                </a:cxn>
                <a:cxn ang="0">
                  <a:pos x="405" y="398"/>
                </a:cxn>
                <a:cxn ang="0">
                  <a:pos x="416" y="324"/>
                </a:cxn>
                <a:cxn ang="0">
                  <a:pos x="425" y="250"/>
                </a:cxn>
                <a:cxn ang="0">
                  <a:pos x="433" y="179"/>
                </a:cxn>
                <a:cxn ang="0">
                  <a:pos x="439" y="113"/>
                </a:cxn>
                <a:cxn ang="0">
                  <a:pos x="441" y="82"/>
                </a:cxn>
                <a:cxn ang="0">
                  <a:pos x="442" y="53"/>
                </a:cxn>
                <a:cxn ang="0">
                  <a:pos x="442" y="26"/>
                </a:cxn>
                <a:cxn ang="0">
                  <a:pos x="442" y="0"/>
                </a:cxn>
              </a:cxnLst>
              <a:rect l="0" t="0" r="r" b="b"/>
              <a:pathLst>
                <a:path w="442" h="899">
                  <a:moveTo>
                    <a:pt x="442" y="0"/>
                  </a:moveTo>
                  <a:lnTo>
                    <a:pt x="438" y="7"/>
                  </a:lnTo>
                  <a:lnTo>
                    <a:pt x="426" y="28"/>
                  </a:lnTo>
                  <a:lnTo>
                    <a:pt x="407" y="61"/>
                  </a:lnTo>
                  <a:lnTo>
                    <a:pt x="382" y="103"/>
                  </a:lnTo>
                  <a:lnTo>
                    <a:pt x="351" y="154"/>
                  </a:lnTo>
                  <a:lnTo>
                    <a:pt x="318" y="212"/>
                  </a:lnTo>
                  <a:lnTo>
                    <a:pt x="282" y="274"/>
                  </a:lnTo>
                  <a:lnTo>
                    <a:pt x="243" y="340"/>
                  </a:lnTo>
                  <a:lnTo>
                    <a:pt x="205" y="407"/>
                  </a:lnTo>
                  <a:lnTo>
                    <a:pt x="166" y="474"/>
                  </a:lnTo>
                  <a:lnTo>
                    <a:pt x="129" y="539"/>
                  </a:lnTo>
                  <a:lnTo>
                    <a:pt x="94" y="599"/>
                  </a:lnTo>
                  <a:lnTo>
                    <a:pt x="63" y="656"/>
                  </a:lnTo>
                  <a:lnTo>
                    <a:pt x="36" y="705"/>
                  </a:lnTo>
                  <a:lnTo>
                    <a:pt x="16" y="744"/>
                  </a:lnTo>
                  <a:lnTo>
                    <a:pt x="0" y="774"/>
                  </a:lnTo>
                  <a:lnTo>
                    <a:pt x="8" y="777"/>
                  </a:lnTo>
                  <a:lnTo>
                    <a:pt x="26" y="786"/>
                  </a:lnTo>
                  <a:lnTo>
                    <a:pt x="55" y="799"/>
                  </a:lnTo>
                  <a:lnTo>
                    <a:pt x="92" y="816"/>
                  </a:lnTo>
                  <a:lnTo>
                    <a:pt x="139" y="837"/>
                  </a:lnTo>
                  <a:lnTo>
                    <a:pt x="192" y="858"/>
                  </a:lnTo>
                  <a:lnTo>
                    <a:pt x="221" y="869"/>
                  </a:lnTo>
                  <a:lnTo>
                    <a:pt x="251" y="879"/>
                  </a:lnTo>
                  <a:lnTo>
                    <a:pt x="282" y="889"/>
                  </a:lnTo>
                  <a:lnTo>
                    <a:pt x="315" y="899"/>
                  </a:lnTo>
                  <a:lnTo>
                    <a:pt x="316" y="892"/>
                  </a:lnTo>
                  <a:lnTo>
                    <a:pt x="320" y="872"/>
                  </a:lnTo>
                  <a:lnTo>
                    <a:pt x="327" y="839"/>
                  </a:lnTo>
                  <a:lnTo>
                    <a:pt x="335" y="795"/>
                  </a:lnTo>
                  <a:lnTo>
                    <a:pt x="345" y="743"/>
                  </a:lnTo>
                  <a:lnTo>
                    <a:pt x="357" y="683"/>
                  </a:lnTo>
                  <a:lnTo>
                    <a:pt x="369" y="617"/>
                  </a:lnTo>
                  <a:lnTo>
                    <a:pt x="381" y="547"/>
                  </a:lnTo>
                  <a:lnTo>
                    <a:pt x="393" y="474"/>
                  </a:lnTo>
                  <a:lnTo>
                    <a:pt x="405" y="398"/>
                  </a:lnTo>
                  <a:lnTo>
                    <a:pt x="416" y="324"/>
                  </a:lnTo>
                  <a:lnTo>
                    <a:pt x="425" y="250"/>
                  </a:lnTo>
                  <a:lnTo>
                    <a:pt x="433" y="179"/>
                  </a:lnTo>
                  <a:lnTo>
                    <a:pt x="439" y="113"/>
                  </a:lnTo>
                  <a:lnTo>
                    <a:pt x="441" y="82"/>
                  </a:lnTo>
                  <a:lnTo>
                    <a:pt x="442" y="53"/>
                  </a:lnTo>
                  <a:lnTo>
                    <a:pt x="442" y="26"/>
                  </a:lnTo>
                  <a:lnTo>
                    <a:pt x="442" y="0"/>
                  </a:lnTo>
                  <a:close/>
                </a:path>
              </a:pathLst>
            </a:custGeom>
            <a:solidFill>
              <a:srgbClr val="E6A58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-814486" y="3839915"/>
              <a:ext cx="223838" cy="77788"/>
            </a:xfrm>
            <a:custGeom>
              <a:avLst/>
              <a:gdLst/>
              <a:ahLst/>
              <a:cxnLst>
                <a:cxn ang="0">
                  <a:pos x="423" y="232"/>
                </a:cxn>
                <a:cxn ang="0">
                  <a:pos x="421" y="254"/>
                </a:cxn>
                <a:cxn ang="0">
                  <a:pos x="414" y="286"/>
                </a:cxn>
                <a:cxn ang="0">
                  <a:pos x="398" y="325"/>
                </a:cxn>
                <a:cxn ang="0">
                  <a:pos x="375" y="360"/>
                </a:cxn>
                <a:cxn ang="0">
                  <a:pos x="347" y="390"/>
                </a:cxn>
                <a:cxn ang="0">
                  <a:pos x="313" y="415"/>
                </a:cxn>
                <a:cxn ang="0">
                  <a:pos x="284" y="428"/>
                </a:cxn>
                <a:cxn ang="0">
                  <a:pos x="265" y="434"/>
                </a:cxn>
                <a:cxn ang="0">
                  <a:pos x="244" y="438"/>
                </a:cxn>
                <a:cxn ang="0">
                  <a:pos x="222" y="440"/>
                </a:cxn>
                <a:cxn ang="0">
                  <a:pos x="201" y="440"/>
                </a:cxn>
                <a:cxn ang="0">
                  <a:pos x="179" y="438"/>
                </a:cxn>
                <a:cxn ang="0">
                  <a:pos x="159" y="434"/>
                </a:cxn>
                <a:cxn ang="0">
                  <a:pos x="138" y="428"/>
                </a:cxn>
                <a:cxn ang="0">
                  <a:pos x="111" y="415"/>
                </a:cxn>
                <a:cxn ang="0">
                  <a:pos x="77" y="390"/>
                </a:cxn>
                <a:cxn ang="0">
                  <a:pos x="49" y="360"/>
                </a:cxn>
                <a:cxn ang="0">
                  <a:pos x="25" y="325"/>
                </a:cxn>
                <a:cxn ang="0">
                  <a:pos x="13" y="297"/>
                </a:cxn>
                <a:cxn ang="0">
                  <a:pos x="7" y="275"/>
                </a:cxn>
                <a:cxn ang="0">
                  <a:pos x="3" y="254"/>
                </a:cxn>
                <a:cxn ang="0">
                  <a:pos x="1" y="232"/>
                </a:cxn>
                <a:cxn ang="0">
                  <a:pos x="1" y="208"/>
                </a:cxn>
                <a:cxn ang="0">
                  <a:pos x="3" y="187"/>
                </a:cxn>
                <a:cxn ang="0">
                  <a:pos x="7" y="165"/>
                </a:cxn>
                <a:cxn ang="0">
                  <a:pos x="13" y="144"/>
                </a:cxn>
                <a:cxn ang="0">
                  <a:pos x="25" y="115"/>
                </a:cxn>
                <a:cxn ang="0">
                  <a:pos x="49" y="79"/>
                </a:cxn>
                <a:cxn ang="0">
                  <a:pos x="77" y="50"/>
                </a:cxn>
                <a:cxn ang="0">
                  <a:pos x="111" y="26"/>
                </a:cxn>
                <a:cxn ang="0">
                  <a:pos x="149" y="9"/>
                </a:cxn>
                <a:cxn ang="0">
                  <a:pos x="179" y="2"/>
                </a:cxn>
                <a:cxn ang="0">
                  <a:pos x="201" y="0"/>
                </a:cxn>
                <a:cxn ang="0">
                  <a:pos x="222" y="0"/>
                </a:cxn>
                <a:cxn ang="0">
                  <a:pos x="244" y="2"/>
                </a:cxn>
                <a:cxn ang="0">
                  <a:pos x="274" y="9"/>
                </a:cxn>
                <a:cxn ang="0">
                  <a:pos x="313" y="26"/>
                </a:cxn>
                <a:cxn ang="0">
                  <a:pos x="347" y="50"/>
                </a:cxn>
                <a:cxn ang="0">
                  <a:pos x="375" y="79"/>
                </a:cxn>
                <a:cxn ang="0">
                  <a:pos x="398" y="115"/>
                </a:cxn>
                <a:cxn ang="0">
                  <a:pos x="414" y="154"/>
                </a:cxn>
                <a:cxn ang="0">
                  <a:pos x="421" y="187"/>
                </a:cxn>
                <a:cxn ang="0">
                  <a:pos x="423" y="208"/>
                </a:cxn>
              </a:cxnLst>
              <a:rect l="0" t="0" r="r" b="b"/>
              <a:pathLst>
                <a:path w="423" h="441">
                  <a:moveTo>
                    <a:pt x="423" y="220"/>
                  </a:moveTo>
                  <a:lnTo>
                    <a:pt x="423" y="232"/>
                  </a:lnTo>
                  <a:lnTo>
                    <a:pt x="422" y="242"/>
                  </a:lnTo>
                  <a:lnTo>
                    <a:pt x="421" y="254"/>
                  </a:lnTo>
                  <a:lnTo>
                    <a:pt x="419" y="265"/>
                  </a:lnTo>
                  <a:lnTo>
                    <a:pt x="414" y="286"/>
                  </a:lnTo>
                  <a:lnTo>
                    <a:pt x="407" y="306"/>
                  </a:lnTo>
                  <a:lnTo>
                    <a:pt x="398" y="325"/>
                  </a:lnTo>
                  <a:lnTo>
                    <a:pt x="387" y="343"/>
                  </a:lnTo>
                  <a:lnTo>
                    <a:pt x="375" y="360"/>
                  </a:lnTo>
                  <a:lnTo>
                    <a:pt x="362" y="376"/>
                  </a:lnTo>
                  <a:lnTo>
                    <a:pt x="347" y="390"/>
                  </a:lnTo>
                  <a:lnTo>
                    <a:pt x="330" y="403"/>
                  </a:lnTo>
                  <a:lnTo>
                    <a:pt x="313" y="415"/>
                  </a:lnTo>
                  <a:lnTo>
                    <a:pt x="295" y="423"/>
                  </a:lnTo>
                  <a:lnTo>
                    <a:pt x="284" y="428"/>
                  </a:lnTo>
                  <a:lnTo>
                    <a:pt x="274" y="431"/>
                  </a:lnTo>
                  <a:lnTo>
                    <a:pt x="265" y="434"/>
                  </a:lnTo>
                  <a:lnTo>
                    <a:pt x="255" y="437"/>
                  </a:lnTo>
                  <a:lnTo>
                    <a:pt x="244" y="438"/>
                  </a:lnTo>
                  <a:lnTo>
                    <a:pt x="233" y="440"/>
                  </a:lnTo>
                  <a:lnTo>
                    <a:pt x="222" y="440"/>
                  </a:lnTo>
                  <a:lnTo>
                    <a:pt x="212" y="441"/>
                  </a:lnTo>
                  <a:lnTo>
                    <a:pt x="201" y="440"/>
                  </a:lnTo>
                  <a:lnTo>
                    <a:pt x="190" y="440"/>
                  </a:lnTo>
                  <a:lnTo>
                    <a:pt x="179" y="438"/>
                  </a:lnTo>
                  <a:lnTo>
                    <a:pt x="169" y="437"/>
                  </a:lnTo>
                  <a:lnTo>
                    <a:pt x="159" y="434"/>
                  </a:lnTo>
                  <a:lnTo>
                    <a:pt x="149" y="431"/>
                  </a:lnTo>
                  <a:lnTo>
                    <a:pt x="138" y="428"/>
                  </a:lnTo>
                  <a:lnTo>
                    <a:pt x="129" y="423"/>
                  </a:lnTo>
                  <a:lnTo>
                    <a:pt x="111" y="415"/>
                  </a:lnTo>
                  <a:lnTo>
                    <a:pt x="94" y="403"/>
                  </a:lnTo>
                  <a:lnTo>
                    <a:pt x="77" y="390"/>
                  </a:lnTo>
                  <a:lnTo>
                    <a:pt x="62" y="376"/>
                  </a:lnTo>
                  <a:lnTo>
                    <a:pt x="49" y="360"/>
                  </a:lnTo>
                  <a:lnTo>
                    <a:pt x="36" y="343"/>
                  </a:lnTo>
                  <a:lnTo>
                    <a:pt x="25" y="325"/>
                  </a:lnTo>
                  <a:lnTo>
                    <a:pt x="17" y="306"/>
                  </a:lnTo>
                  <a:lnTo>
                    <a:pt x="13" y="297"/>
                  </a:lnTo>
                  <a:lnTo>
                    <a:pt x="10" y="286"/>
                  </a:lnTo>
                  <a:lnTo>
                    <a:pt x="7" y="275"/>
                  </a:lnTo>
                  <a:lnTo>
                    <a:pt x="4" y="265"/>
                  </a:lnTo>
                  <a:lnTo>
                    <a:pt x="3" y="254"/>
                  </a:lnTo>
                  <a:lnTo>
                    <a:pt x="1" y="242"/>
                  </a:lnTo>
                  <a:lnTo>
                    <a:pt x="1" y="232"/>
                  </a:lnTo>
                  <a:lnTo>
                    <a:pt x="0" y="220"/>
                  </a:lnTo>
                  <a:lnTo>
                    <a:pt x="1" y="208"/>
                  </a:lnTo>
                  <a:lnTo>
                    <a:pt x="1" y="198"/>
                  </a:lnTo>
                  <a:lnTo>
                    <a:pt x="3" y="187"/>
                  </a:lnTo>
                  <a:lnTo>
                    <a:pt x="4" y="175"/>
                  </a:lnTo>
                  <a:lnTo>
                    <a:pt x="7" y="165"/>
                  </a:lnTo>
                  <a:lnTo>
                    <a:pt x="10" y="154"/>
                  </a:lnTo>
                  <a:lnTo>
                    <a:pt x="13" y="144"/>
                  </a:lnTo>
                  <a:lnTo>
                    <a:pt x="17" y="134"/>
                  </a:lnTo>
                  <a:lnTo>
                    <a:pt x="25" y="115"/>
                  </a:lnTo>
                  <a:lnTo>
                    <a:pt x="36" y="97"/>
                  </a:lnTo>
                  <a:lnTo>
                    <a:pt x="49" y="79"/>
                  </a:lnTo>
                  <a:lnTo>
                    <a:pt x="62" y="64"/>
                  </a:lnTo>
                  <a:lnTo>
                    <a:pt x="77" y="50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29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2"/>
                  </a:lnTo>
                  <a:lnTo>
                    <a:pt x="190" y="1"/>
                  </a:lnTo>
                  <a:lnTo>
                    <a:pt x="201" y="0"/>
                  </a:lnTo>
                  <a:lnTo>
                    <a:pt x="212" y="0"/>
                  </a:lnTo>
                  <a:lnTo>
                    <a:pt x="222" y="0"/>
                  </a:lnTo>
                  <a:lnTo>
                    <a:pt x="233" y="1"/>
                  </a:lnTo>
                  <a:lnTo>
                    <a:pt x="244" y="2"/>
                  </a:lnTo>
                  <a:lnTo>
                    <a:pt x="255" y="4"/>
                  </a:lnTo>
                  <a:lnTo>
                    <a:pt x="274" y="9"/>
                  </a:lnTo>
                  <a:lnTo>
                    <a:pt x="295" y="17"/>
                  </a:lnTo>
                  <a:lnTo>
                    <a:pt x="313" y="26"/>
                  </a:lnTo>
                  <a:lnTo>
                    <a:pt x="330" y="37"/>
                  </a:lnTo>
                  <a:lnTo>
                    <a:pt x="347" y="50"/>
                  </a:lnTo>
                  <a:lnTo>
                    <a:pt x="362" y="64"/>
                  </a:lnTo>
                  <a:lnTo>
                    <a:pt x="375" y="79"/>
                  </a:lnTo>
                  <a:lnTo>
                    <a:pt x="387" y="97"/>
                  </a:lnTo>
                  <a:lnTo>
                    <a:pt x="398" y="115"/>
                  </a:lnTo>
                  <a:lnTo>
                    <a:pt x="407" y="134"/>
                  </a:lnTo>
                  <a:lnTo>
                    <a:pt x="414" y="154"/>
                  </a:lnTo>
                  <a:lnTo>
                    <a:pt x="419" y="175"/>
                  </a:lnTo>
                  <a:lnTo>
                    <a:pt x="421" y="187"/>
                  </a:lnTo>
                  <a:lnTo>
                    <a:pt x="422" y="198"/>
                  </a:lnTo>
                  <a:lnTo>
                    <a:pt x="423" y="208"/>
                  </a:lnTo>
                  <a:lnTo>
                    <a:pt x="423" y="220"/>
                  </a:lnTo>
                  <a:close/>
                </a:path>
              </a:pathLst>
            </a:custGeom>
            <a:solidFill>
              <a:srgbClr val="E8A5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18977" y="3919290"/>
              <a:ext cx="298450" cy="104775"/>
            </a:xfrm>
            <a:custGeom>
              <a:avLst/>
              <a:gdLst/>
              <a:ahLst/>
              <a:cxnLst>
                <a:cxn ang="0">
                  <a:pos x="563" y="325"/>
                </a:cxn>
                <a:cxn ang="0">
                  <a:pos x="556" y="368"/>
                </a:cxn>
                <a:cxn ang="0">
                  <a:pos x="542" y="410"/>
                </a:cxn>
                <a:cxn ang="0">
                  <a:pos x="523" y="447"/>
                </a:cxn>
                <a:cxn ang="0">
                  <a:pos x="500" y="482"/>
                </a:cxn>
                <a:cxn ang="0">
                  <a:pos x="472" y="513"/>
                </a:cxn>
                <a:cxn ang="0">
                  <a:pos x="439" y="539"/>
                </a:cxn>
                <a:cxn ang="0">
                  <a:pos x="404" y="560"/>
                </a:cxn>
                <a:cxn ang="0">
                  <a:pos x="366" y="576"/>
                </a:cxn>
                <a:cxn ang="0">
                  <a:pos x="325" y="586"/>
                </a:cxn>
                <a:cxn ang="0">
                  <a:pos x="282" y="589"/>
                </a:cxn>
                <a:cxn ang="0">
                  <a:pos x="238" y="586"/>
                </a:cxn>
                <a:cxn ang="0">
                  <a:pos x="198" y="576"/>
                </a:cxn>
                <a:cxn ang="0">
                  <a:pos x="160" y="560"/>
                </a:cxn>
                <a:cxn ang="0">
                  <a:pos x="124" y="539"/>
                </a:cxn>
                <a:cxn ang="0">
                  <a:pos x="92" y="513"/>
                </a:cxn>
                <a:cxn ang="0">
                  <a:pos x="64" y="482"/>
                </a:cxn>
                <a:cxn ang="0">
                  <a:pos x="40" y="447"/>
                </a:cxn>
                <a:cxn ang="0">
                  <a:pos x="22" y="410"/>
                </a:cxn>
                <a:cxn ang="0">
                  <a:pos x="9" y="368"/>
                </a:cxn>
                <a:cxn ang="0">
                  <a:pos x="1" y="325"/>
                </a:cxn>
                <a:cxn ang="0">
                  <a:pos x="0" y="280"/>
                </a:cxn>
                <a:cxn ang="0">
                  <a:pos x="6" y="235"/>
                </a:cxn>
                <a:cxn ang="0">
                  <a:pos x="17" y="194"/>
                </a:cxn>
                <a:cxn ang="0">
                  <a:pos x="33" y="155"/>
                </a:cxn>
                <a:cxn ang="0">
                  <a:pos x="56" y="118"/>
                </a:cxn>
                <a:cxn ang="0">
                  <a:pos x="82" y="86"/>
                </a:cxn>
                <a:cxn ang="0">
                  <a:pos x="113" y="59"/>
                </a:cxn>
                <a:cxn ang="0">
                  <a:pos x="148" y="36"/>
                </a:cxn>
                <a:cxn ang="0">
                  <a:pos x="184" y="18"/>
                </a:cxn>
                <a:cxn ang="0">
                  <a:pos x="225" y="7"/>
                </a:cxn>
                <a:cxn ang="0">
                  <a:pos x="267" y="0"/>
                </a:cxn>
                <a:cxn ang="0">
                  <a:pos x="311" y="2"/>
                </a:cxn>
                <a:cxn ang="0">
                  <a:pos x="353" y="10"/>
                </a:cxn>
                <a:cxn ang="0">
                  <a:pos x="391" y="24"/>
                </a:cxn>
                <a:cxn ang="0">
                  <a:pos x="428" y="43"/>
                </a:cxn>
                <a:cxn ang="0">
                  <a:pos x="462" y="67"/>
                </a:cxn>
                <a:cxn ang="0">
                  <a:pos x="490" y="97"/>
                </a:cxn>
                <a:cxn ang="0">
                  <a:pos x="516" y="130"/>
                </a:cxn>
                <a:cxn ang="0">
                  <a:pos x="536" y="167"/>
                </a:cxn>
                <a:cxn ang="0">
                  <a:pos x="552" y="208"/>
                </a:cxn>
                <a:cxn ang="0">
                  <a:pos x="561" y="250"/>
                </a:cxn>
                <a:cxn ang="0">
                  <a:pos x="564" y="295"/>
                </a:cxn>
              </a:cxnLst>
              <a:rect l="0" t="0" r="r" b="b"/>
              <a:pathLst>
                <a:path w="564" h="589">
                  <a:moveTo>
                    <a:pt x="564" y="295"/>
                  </a:moveTo>
                  <a:lnTo>
                    <a:pt x="564" y="310"/>
                  </a:lnTo>
                  <a:lnTo>
                    <a:pt x="563" y="325"/>
                  </a:lnTo>
                  <a:lnTo>
                    <a:pt x="561" y="340"/>
                  </a:lnTo>
                  <a:lnTo>
                    <a:pt x="559" y="355"/>
                  </a:lnTo>
                  <a:lnTo>
                    <a:pt x="556" y="368"/>
                  </a:lnTo>
                  <a:lnTo>
                    <a:pt x="552" y="382"/>
                  </a:lnTo>
                  <a:lnTo>
                    <a:pt x="547" y="396"/>
                  </a:lnTo>
                  <a:lnTo>
                    <a:pt x="542" y="410"/>
                  </a:lnTo>
                  <a:lnTo>
                    <a:pt x="536" y="423"/>
                  </a:lnTo>
                  <a:lnTo>
                    <a:pt x="530" y="436"/>
                  </a:lnTo>
                  <a:lnTo>
                    <a:pt x="523" y="447"/>
                  </a:lnTo>
                  <a:lnTo>
                    <a:pt x="516" y="460"/>
                  </a:lnTo>
                  <a:lnTo>
                    <a:pt x="508" y="471"/>
                  </a:lnTo>
                  <a:lnTo>
                    <a:pt x="500" y="482"/>
                  </a:lnTo>
                  <a:lnTo>
                    <a:pt x="490" y="493"/>
                  </a:lnTo>
                  <a:lnTo>
                    <a:pt x="481" y="503"/>
                  </a:lnTo>
                  <a:lnTo>
                    <a:pt x="472" y="513"/>
                  </a:lnTo>
                  <a:lnTo>
                    <a:pt x="462" y="522"/>
                  </a:lnTo>
                  <a:lnTo>
                    <a:pt x="451" y="531"/>
                  </a:lnTo>
                  <a:lnTo>
                    <a:pt x="439" y="539"/>
                  </a:lnTo>
                  <a:lnTo>
                    <a:pt x="428" y="546"/>
                  </a:lnTo>
                  <a:lnTo>
                    <a:pt x="416" y="554"/>
                  </a:lnTo>
                  <a:lnTo>
                    <a:pt x="404" y="560"/>
                  </a:lnTo>
                  <a:lnTo>
                    <a:pt x="391" y="566"/>
                  </a:lnTo>
                  <a:lnTo>
                    <a:pt x="379" y="572"/>
                  </a:lnTo>
                  <a:lnTo>
                    <a:pt x="366" y="576"/>
                  </a:lnTo>
                  <a:lnTo>
                    <a:pt x="353" y="580"/>
                  </a:lnTo>
                  <a:lnTo>
                    <a:pt x="338" y="584"/>
                  </a:lnTo>
                  <a:lnTo>
                    <a:pt x="325" y="586"/>
                  </a:lnTo>
                  <a:lnTo>
                    <a:pt x="311" y="588"/>
                  </a:lnTo>
                  <a:lnTo>
                    <a:pt x="297" y="589"/>
                  </a:lnTo>
                  <a:lnTo>
                    <a:pt x="282" y="589"/>
                  </a:lnTo>
                  <a:lnTo>
                    <a:pt x="267" y="589"/>
                  </a:lnTo>
                  <a:lnTo>
                    <a:pt x="253" y="588"/>
                  </a:lnTo>
                  <a:lnTo>
                    <a:pt x="238" y="586"/>
                  </a:lnTo>
                  <a:lnTo>
                    <a:pt x="225" y="584"/>
                  </a:lnTo>
                  <a:lnTo>
                    <a:pt x="211" y="580"/>
                  </a:lnTo>
                  <a:lnTo>
                    <a:pt x="198" y="576"/>
                  </a:lnTo>
                  <a:lnTo>
                    <a:pt x="184" y="572"/>
                  </a:lnTo>
                  <a:lnTo>
                    <a:pt x="172" y="566"/>
                  </a:lnTo>
                  <a:lnTo>
                    <a:pt x="160" y="560"/>
                  </a:lnTo>
                  <a:lnTo>
                    <a:pt x="148" y="554"/>
                  </a:lnTo>
                  <a:lnTo>
                    <a:pt x="135" y="546"/>
                  </a:lnTo>
                  <a:lnTo>
                    <a:pt x="124" y="539"/>
                  </a:lnTo>
                  <a:lnTo>
                    <a:pt x="113" y="531"/>
                  </a:lnTo>
                  <a:lnTo>
                    <a:pt x="103" y="522"/>
                  </a:lnTo>
                  <a:lnTo>
                    <a:pt x="92" y="513"/>
                  </a:lnTo>
                  <a:lnTo>
                    <a:pt x="82" y="503"/>
                  </a:lnTo>
                  <a:lnTo>
                    <a:pt x="73" y="493"/>
                  </a:lnTo>
                  <a:lnTo>
                    <a:pt x="64" y="482"/>
                  </a:lnTo>
                  <a:lnTo>
                    <a:pt x="56" y="471"/>
                  </a:lnTo>
                  <a:lnTo>
                    <a:pt x="48" y="460"/>
                  </a:lnTo>
                  <a:lnTo>
                    <a:pt x="40" y="447"/>
                  </a:lnTo>
                  <a:lnTo>
                    <a:pt x="33" y="436"/>
                  </a:lnTo>
                  <a:lnTo>
                    <a:pt x="27" y="423"/>
                  </a:lnTo>
                  <a:lnTo>
                    <a:pt x="22" y="410"/>
                  </a:lnTo>
                  <a:lnTo>
                    <a:pt x="17" y="396"/>
                  </a:lnTo>
                  <a:lnTo>
                    <a:pt x="12" y="382"/>
                  </a:lnTo>
                  <a:lnTo>
                    <a:pt x="9" y="368"/>
                  </a:lnTo>
                  <a:lnTo>
                    <a:pt x="6" y="355"/>
                  </a:lnTo>
                  <a:lnTo>
                    <a:pt x="3" y="340"/>
                  </a:lnTo>
                  <a:lnTo>
                    <a:pt x="1" y="325"/>
                  </a:lnTo>
                  <a:lnTo>
                    <a:pt x="0" y="310"/>
                  </a:lnTo>
                  <a:lnTo>
                    <a:pt x="0" y="295"/>
                  </a:lnTo>
                  <a:lnTo>
                    <a:pt x="0" y="280"/>
                  </a:lnTo>
                  <a:lnTo>
                    <a:pt x="1" y="265"/>
                  </a:lnTo>
                  <a:lnTo>
                    <a:pt x="3" y="250"/>
                  </a:lnTo>
                  <a:lnTo>
                    <a:pt x="6" y="235"/>
                  </a:lnTo>
                  <a:lnTo>
                    <a:pt x="9" y="222"/>
                  </a:lnTo>
                  <a:lnTo>
                    <a:pt x="12" y="208"/>
                  </a:lnTo>
                  <a:lnTo>
                    <a:pt x="17" y="194"/>
                  </a:lnTo>
                  <a:lnTo>
                    <a:pt x="22" y="180"/>
                  </a:lnTo>
                  <a:lnTo>
                    <a:pt x="27" y="167"/>
                  </a:lnTo>
                  <a:lnTo>
                    <a:pt x="33" y="155"/>
                  </a:lnTo>
                  <a:lnTo>
                    <a:pt x="40" y="142"/>
                  </a:lnTo>
                  <a:lnTo>
                    <a:pt x="48" y="130"/>
                  </a:lnTo>
                  <a:lnTo>
                    <a:pt x="56" y="118"/>
                  </a:lnTo>
                  <a:lnTo>
                    <a:pt x="64" y="108"/>
                  </a:lnTo>
                  <a:lnTo>
                    <a:pt x="73" y="97"/>
                  </a:lnTo>
                  <a:lnTo>
                    <a:pt x="82" y="86"/>
                  </a:lnTo>
                  <a:lnTo>
                    <a:pt x="92" y="77"/>
                  </a:lnTo>
                  <a:lnTo>
                    <a:pt x="103" y="67"/>
                  </a:lnTo>
                  <a:lnTo>
                    <a:pt x="113" y="59"/>
                  </a:lnTo>
                  <a:lnTo>
                    <a:pt x="124" y="50"/>
                  </a:lnTo>
                  <a:lnTo>
                    <a:pt x="135" y="43"/>
                  </a:lnTo>
                  <a:lnTo>
                    <a:pt x="148" y="36"/>
                  </a:lnTo>
                  <a:lnTo>
                    <a:pt x="160" y="29"/>
                  </a:lnTo>
                  <a:lnTo>
                    <a:pt x="172" y="24"/>
                  </a:lnTo>
                  <a:lnTo>
                    <a:pt x="184" y="18"/>
                  </a:lnTo>
                  <a:lnTo>
                    <a:pt x="198" y="14"/>
                  </a:lnTo>
                  <a:lnTo>
                    <a:pt x="211" y="10"/>
                  </a:lnTo>
                  <a:lnTo>
                    <a:pt x="225" y="7"/>
                  </a:lnTo>
                  <a:lnTo>
                    <a:pt x="238" y="3"/>
                  </a:lnTo>
                  <a:lnTo>
                    <a:pt x="253" y="2"/>
                  </a:lnTo>
                  <a:lnTo>
                    <a:pt x="267" y="0"/>
                  </a:lnTo>
                  <a:lnTo>
                    <a:pt x="282" y="0"/>
                  </a:lnTo>
                  <a:lnTo>
                    <a:pt x="297" y="0"/>
                  </a:lnTo>
                  <a:lnTo>
                    <a:pt x="311" y="2"/>
                  </a:lnTo>
                  <a:lnTo>
                    <a:pt x="325" y="3"/>
                  </a:lnTo>
                  <a:lnTo>
                    <a:pt x="338" y="7"/>
                  </a:lnTo>
                  <a:lnTo>
                    <a:pt x="353" y="10"/>
                  </a:lnTo>
                  <a:lnTo>
                    <a:pt x="366" y="14"/>
                  </a:lnTo>
                  <a:lnTo>
                    <a:pt x="379" y="18"/>
                  </a:lnTo>
                  <a:lnTo>
                    <a:pt x="391" y="24"/>
                  </a:lnTo>
                  <a:lnTo>
                    <a:pt x="404" y="29"/>
                  </a:lnTo>
                  <a:lnTo>
                    <a:pt x="416" y="36"/>
                  </a:lnTo>
                  <a:lnTo>
                    <a:pt x="428" y="43"/>
                  </a:lnTo>
                  <a:lnTo>
                    <a:pt x="439" y="50"/>
                  </a:lnTo>
                  <a:lnTo>
                    <a:pt x="451" y="59"/>
                  </a:lnTo>
                  <a:lnTo>
                    <a:pt x="462" y="67"/>
                  </a:lnTo>
                  <a:lnTo>
                    <a:pt x="472" y="77"/>
                  </a:lnTo>
                  <a:lnTo>
                    <a:pt x="481" y="86"/>
                  </a:lnTo>
                  <a:lnTo>
                    <a:pt x="490" y="97"/>
                  </a:lnTo>
                  <a:lnTo>
                    <a:pt x="500" y="108"/>
                  </a:lnTo>
                  <a:lnTo>
                    <a:pt x="508" y="118"/>
                  </a:lnTo>
                  <a:lnTo>
                    <a:pt x="516" y="130"/>
                  </a:lnTo>
                  <a:lnTo>
                    <a:pt x="523" y="142"/>
                  </a:lnTo>
                  <a:lnTo>
                    <a:pt x="530" y="155"/>
                  </a:lnTo>
                  <a:lnTo>
                    <a:pt x="536" y="167"/>
                  </a:lnTo>
                  <a:lnTo>
                    <a:pt x="542" y="180"/>
                  </a:lnTo>
                  <a:lnTo>
                    <a:pt x="547" y="194"/>
                  </a:lnTo>
                  <a:lnTo>
                    <a:pt x="552" y="208"/>
                  </a:lnTo>
                  <a:lnTo>
                    <a:pt x="556" y="222"/>
                  </a:lnTo>
                  <a:lnTo>
                    <a:pt x="559" y="235"/>
                  </a:lnTo>
                  <a:lnTo>
                    <a:pt x="561" y="250"/>
                  </a:lnTo>
                  <a:lnTo>
                    <a:pt x="563" y="265"/>
                  </a:lnTo>
                  <a:lnTo>
                    <a:pt x="564" y="280"/>
                  </a:lnTo>
                  <a:lnTo>
                    <a:pt x="564" y="295"/>
                  </a:lnTo>
                  <a:close/>
                </a:path>
              </a:pathLst>
            </a:custGeom>
            <a:solidFill>
              <a:srgbClr val="E8A5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-498573" y="4027240"/>
              <a:ext cx="141288" cy="33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7" y="111"/>
                </a:cxn>
                <a:cxn ang="0">
                  <a:pos x="256" y="120"/>
                </a:cxn>
                <a:cxn ang="0">
                  <a:pos x="227" y="144"/>
                </a:cxn>
                <a:cxn ang="0">
                  <a:pos x="208" y="157"/>
                </a:cxn>
                <a:cxn ang="0">
                  <a:pos x="186" y="169"/>
                </a:cxn>
                <a:cxn ang="0">
                  <a:pos x="175" y="175"/>
                </a:cxn>
                <a:cxn ang="0">
                  <a:pos x="164" y="180"/>
                </a:cxn>
                <a:cxn ang="0">
                  <a:pos x="152" y="184"/>
                </a:cxn>
                <a:cxn ang="0">
                  <a:pos x="139" y="187"/>
                </a:cxn>
                <a:cxn ang="0">
                  <a:pos x="127" y="191"/>
                </a:cxn>
                <a:cxn ang="0">
                  <a:pos x="115" y="192"/>
                </a:cxn>
                <a:cxn ang="0">
                  <a:pos x="104" y="192"/>
                </a:cxn>
                <a:cxn ang="0">
                  <a:pos x="91" y="191"/>
                </a:cxn>
                <a:cxn ang="0">
                  <a:pos x="80" y="187"/>
                </a:cxn>
                <a:cxn ang="0">
                  <a:pos x="69" y="182"/>
                </a:cxn>
                <a:cxn ang="0">
                  <a:pos x="59" y="175"/>
                </a:cxn>
                <a:cxn ang="0">
                  <a:pos x="49" y="166"/>
                </a:cxn>
                <a:cxn ang="0">
                  <a:pos x="39" y="154"/>
                </a:cxn>
                <a:cxn ang="0">
                  <a:pos x="30" y="141"/>
                </a:cxn>
                <a:cxn ang="0">
                  <a:pos x="23" y="125"/>
                </a:cxn>
                <a:cxn ang="0">
                  <a:pos x="16" y="105"/>
                </a:cxn>
                <a:cxn ang="0">
                  <a:pos x="10" y="84"/>
                </a:cxn>
                <a:cxn ang="0">
                  <a:pos x="5" y="59"/>
                </a:cxn>
                <a:cxn ang="0">
                  <a:pos x="2" y="31"/>
                </a:cxn>
                <a:cxn ang="0">
                  <a:pos x="0" y="0"/>
                </a:cxn>
              </a:cxnLst>
              <a:rect l="0" t="0" r="r" b="b"/>
              <a:pathLst>
                <a:path w="267" h="192">
                  <a:moveTo>
                    <a:pt x="0" y="0"/>
                  </a:moveTo>
                  <a:lnTo>
                    <a:pt x="267" y="111"/>
                  </a:lnTo>
                  <a:lnTo>
                    <a:pt x="256" y="120"/>
                  </a:lnTo>
                  <a:lnTo>
                    <a:pt x="227" y="144"/>
                  </a:lnTo>
                  <a:lnTo>
                    <a:pt x="208" y="157"/>
                  </a:lnTo>
                  <a:lnTo>
                    <a:pt x="186" y="169"/>
                  </a:lnTo>
                  <a:lnTo>
                    <a:pt x="175" y="175"/>
                  </a:lnTo>
                  <a:lnTo>
                    <a:pt x="164" y="180"/>
                  </a:lnTo>
                  <a:lnTo>
                    <a:pt x="152" y="184"/>
                  </a:lnTo>
                  <a:lnTo>
                    <a:pt x="139" y="187"/>
                  </a:lnTo>
                  <a:lnTo>
                    <a:pt x="127" y="191"/>
                  </a:lnTo>
                  <a:lnTo>
                    <a:pt x="115" y="192"/>
                  </a:lnTo>
                  <a:lnTo>
                    <a:pt x="104" y="192"/>
                  </a:lnTo>
                  <a:lnTo>
                    <a:pt x="91" y="191"/>
                  </a:lnTo>
                  <a:lnTo>
                    <a:pt x="80" y="187"/>
                  </a:lnTo>
                  <a:lnTo>
                    <a:pt x="69" y="182"/>
                  </a:lnTo>
                  <a:lnTo>
                    <a:pt x="59" y="175"/>
                  </a:lnTo>
                  <a:lnTo>
                    <a:pt x="49" y="166"/>
                  </a:lnTo>
                  <a:lnTo>
                    <a:pt x="39" y="154"/>
                  </a:lnTo>
                  <a:lnTo>
                    <a:pt x="30" y="141"/>
                  </a:lnTo>
                  <a:lnTo>
                    <a:pt x="23" y="125"/>
                  </a:lnTo>
                  <a:lnTo>
                    <a:pt x="16" y="105"/>
                  </a:lnTo>
                  <a:lnTo>
                    <a:pt x="10" y="84"/>
                  </a:lnTo>
                  <a:lnTo>
                    <a:pt x="5" y="59"/>
                  </a:lnTo>
                  <a:lnTo>
                    <a:pt x="2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A58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-550961" y="3905002"/>
              <a:ext cx="682625" cy="101600"/>
            </a:xfrm>
            <a:custGeom>
              <a:avLst/>
              <a:gdLst/>
              <a:ahLst/>
              <a:cxnLst>
                <a:cxn ang="0">
                  <a:pos x="18" y="9"/>
                </a:cxn>
                <a:cxn ang="0">
                  <a:pos x="3" y="29"/>
                </a:cxn>
                <a:cxn ang="0">
                  <a:pos x="1" y="54"/>
                </a:cxn>
                <a:cxn ang="0">
                  <a:pos x="22" y="122"/>
                </a:cxn>
                <a:cxn ang="0">
                  <a:pos x="60" y="203"/>
                </a:cxn>
                <a:cxn ang="0">
                  <a:pos x="111" y="283"/>
                </a:cxn>
                <a:cxn ang="0">
                  <a:pos x="152" y="333"/>
                </a:cxn>
                <a:cxn ang="0">
                  <a:pos x="200" y="382"/>
                </a:cxn>
                <a:cxn ang="0">
                  <a:pos x="258" y="430"/>
                </a:cxn>
                <a:cxn ang="0">
                  <a:pos x="324" y="473"/>
                </a:cxn>
                <a:cxn ang="0">
                  <a:pos x="393" y="508"/>
                </a:cxn>
                <a:cxn ang="0">
                  <a:pos x="468" y="536"/>
                </a:cxn>
                <a:cxn ang="0">
                  <a:pos x="546" y="558"/>
                </a:cxn>
                <a:cxn ang="0">
                  <a:pos x="630" y="572"/>
                </a:cxn>
                <a:cxn ang="0">
                  <a:pos x="718" y="579"/>
                </a:cxn>
                <a:cxn ang="0">
                  <a:pos x="810" y="579"/>
                </a:cxn>
                <a:cxn ang="0">
                  <a:pos x="906" y="573"/>
                </a:cxn>
                <a:cxn ang="0">
                  <a:pos x="1007" y="559"/>
                </a:cxn>
                <a:cxn ang="0">
                  <a:pos x="1112" y="539"/>
                </a:cxn>
                <a:cxn ang="0">
                  <a:pos x="1221" y="511"/>
                </a:cxn>
                <a:cxn ang="0">
                  <a:pos x="1274" y="492"/>
                </a:cxn>
                <a:cxn ang="0">
                  <a:pos x="1287" y="470"/>
                </a:cxn>
                <a:cxn ang="0">
                  <a:pos x="1288" y="445"/>
                </a:cxn>
                <a:cxn ang="0">
                  <a:pos x="1274" y="423"/>
                </a:cxn>
                <a:cxn ang="0">
                  <a:pos x="1252" y="413"/>
                </a:cxn>
                <a:cxn ang="0">
                  <a:pos x="1200" y="425"/>
                </a:cxn>
                <a:cxn ang="0">
                  <a:pos x="1097" y="450"/>
                </a:cxn>
                <a:cxn ang="0">
                  <a:pos x="1000" y="469"/>
                </a:cxn>
                <a:cxn ang="0">
                  <a:pos x="906" y="483"/>
                </a:cxn>
                <a:cxn ang="0">
                  <a:pos x="816" y="490"/>
                </a:cxn>
                <a:cxn ang="0">
                  <a:pos x="730" y="490"/>
                </a:cxn>
                <a:cxn ang="0">
                  <a:pos x="649" y="484"/>
                </a:cxn>
                <a:cxn ang="0">
                  <a:pos x="572" y="472"/>
                </a:cxn>
                <a:cxn ang="0">
                  <a:pos x="499" y="452"/>
                </a:cxn>
                <a:cxn ang="0">
                  <a:pos x="431" y="427"/>
                </a:cxn>
                <a:cxn ang="0">
                  <a:pos x="367" y="396"/>
                </a:cxn>
                <a:cxn ang="0">
                  <a:pos x="309" y="358"/>
                </a:cxn>
                <a:cxn ang="0">
                  <a:pos x="259" y="317"/>
                </a:cxn>
                <a:cxn ang="0">
                  <a:pos x="216" y="274"/>
                </a:cxn>
                <a:cxn ang="0">
                  <a:pos x="180" y="230"/>
                </a:cxn>
                <a:cxn ang="0">
                  <a:pos x="135" y="161"/>
                </a:cxn>
                <a:cxn ang="0">
                  <a:pos x="103" y="90"/>
                </a:cxn>
                <a:cxn ang="0">
                  <a:pos x="84" y="35"/>
                </a:cxn>
                <a:cxn ang="0">
                  <a:pos x="72" y="13"/>
                </a:cxn>
                <a:cxn ang="0">
                  <a:pos x="50" y="1"/>
                </a:cxn>
              </a:cxnLst>
              <a:rect l="0" t="0" r="r" b="b"/>
              <a:pathLst>
                <a:path w="1289" h="580">
                  <a:moveTo>
                    <a:pt x="33" y="1"/>
                  </a:moveTo>
                  <a:lnTo>
                    <a:pt x="25" y="4"/>
                  </a:lnTo>
                  <a:lnTo>
                    <a:pt x="18" y="9"/>
                  </a:lnTo>
                  <a:lnTo>
                    <a:pt x="12" y="14"/>
                  </a:lnTo>
                  <a:lnTo>
                    <a:pt x="7" y="20"/>
                  </a:lnTo>
                  <a:lnTo>
                    <a:pt x="3" y="29"/>
                  </a:lnTo>
                  <a:lnTo>
                    <a:pt x="1" y="36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8"/>
                  </a:lnTo>
                  <a:lnTo>
                    <a:pt x="14" y="100"/>
                  </a:lnTo>
                  <a:lnTo>
                    <a:pt x="22" y="122"/>
                  </a:lnTo>
                  <a:lnTo>
                    <a:pt x="32" y="147"/>
                  </a:lnTo>
                  <a:lnTo>
                    <a:pt x="44" y="174"/>
                  </a:lnTo>
                  <a:lnTo>
                    <a:pt x="60" y="203"/>
                  </a:lnTo>
                  <a:lnTo>
                    <a:pt x="78" y="234"/>
                  </a:lnTo>
                  <a:lnTo>
                    <a:pt x="100" y="266"/>
                  </a:lnTo>
                  <a:lnTo>
                    <a:pt x="111" y="283"/>
                  </a:lnTo>
                  <a:lnTo>
                    <a:pt x="123" y="299"/>
                  </a:lnTo>
                  <a:lnTo>
                    <a:pt x="137" y="316"/>
                  </a:lnTo>
                  <a:lnTo>
                    <a:pt x="152" y="333"/>
                  </a:lnTo>
                  <a:lnTo>
                    <a:pt x="167" y="349"/>
                  </a:lnTo>
                  <a:lnTo>
                    <a:pt x="183" y="366"/>
                  </a:lnTo>
                  <a:lnTo>
                    <a:pt x="200" y="382"/>
                  </a:lnTo>
                  <a:lnTo>
                    <a:pt x="218" y="398"/>
                  </a:lnTo>
                  <a:lnTo>
                    <a:pt x="237" y="414"/>
                  </a:lnTo>
                  <a:lnTo>
                    <a:pt x="258" y="430"/>
                  </a:lnTo>
                  <a:lnTo>
                    <a:pt x="279" y="445"/>
                  </a:lnTo>
                  <a:lnTo>
                    <a:pt x="302" y="459"/>
                  </a:lnTo>
                  <a:lnTo>
                    <a:pt x="324" y="473"/>
                  </a:lnTo>
                  <a:lnTo>
                    <a:pt x="347" y="485"/>
                  </a:lnTo>
                  <a:lnTo>
                    <a:pt x="370" y="497"/>
                  </a:lnTo>
                  <a:lnTo>
                    <a:pt x="393" y="508"/>
                  </a:lnTo>
                  <a:lnTo>
                    <a:pt x="418" y="518"/>
                  </a:lnTo>
                  <a:lnTo>
                    <a:pt x="442" y="527"/>
                  </a:lnTo>
                  <a:lnTo>
                    <a:pt x="468" y="536"/>
                  </a:lnTo>
                  <a:lnTo>
                    <a:pt x="493" y="544"/>
                  </a:lnTo>
                  <a:lnTo>
                    <a:pt x="520" y="551"/>
                  </a:lnTo>
                  <a:lnTo>
                    <a:pt x="546" y="558"/>
                  </a:lnTo>
                  <a:lnTo>
                    <a:pt x="574" y="563"/>
                  </a:lnTo>
                  <a:lnTo>
                    <a:pt x="602" y="567"/>
                  </a:lnTo>
                  <a:lnTo>
                    <a:pt x="630" y="572"/>
                  </a:lnTo>
                  <a:lnTo>
                    <a:pt x="659" y="575"/>
                  </a:lnTo>
                  <a:lnTo>
                    <a:pt x="687" y="577"/>
                  </a:lnTo>
                  <a:lnTo>
                    <a:pt x="718" y="579"/>
                  </a:lnTo>
                  <a:lnTo>
                    <a:pt x="748" y="580"/>
                  </a:lnTo>
                  <a:lnTo>
                    <a:pt x="778" y="580"/>
                  </a:lnTo>
                  <a:lnTo>
                    <a:pt x="810" y="579"/>
                  </a:lnTo>
                  <a:lnTo>
                    <a:pt x="841" y="578"/>
                  </a:lnTo>
                  <a:lnTo>
                    <a:pt x="873" y="576"/>
                  </a:lnTo>
                  <a:lnTo>
                    <a:pt x="906" y="573"/>
                  </a:lnTo>
                  <a:lnTo>
                    <a:pt x="939" y="568"/>
                  </a:lnTo>
                  <a:lnTo>
                    <a:pt x="973" y="564"/>
                  </a:lnTo>
                  <a:lnTo>
                    <a:pt x="1007" y="559"/>
                  </a:lnTo>
                  <a:lnTo>
                    <a:pt x="1041" y="552"/>
                  </a:lnTo>
                  <a:lnTo>
                    <a:pt x="1076" y="546"/>
                  </a:lnTo>
                  <a:lnTo>
                    <a:pt x="1112" y="539"/>
                  </a:lnTo>
                  <a:lnTo>
                    <a:pt x="1147" y="530"/>
                  </a:lnTo>
                  <a:lnTo>
                    <a:pt x="1184" y="520"/>
                  </a:lnTo>
                  <a:lnTo>
                    <a:pt x="1221" y="511"/>
                  </a:lnTo>
                  <a:lnTo>
                    <a:pt x="1259" y="500"/>
                  </a:lnTo>
                  <a:lnTo>
                    <a:pt x="1267" y="497"/>
                  </a:lnTo>
                  <a:lnTo>
                    <a:pt x="1274" y="492"/>
                  </a:lnTo>
                  <a:lnTo>
                    <a:pt x="1279" y="486"/>
                  </a:lnTo>
                  <a:lnTo>
                    <a:pt x="1284" y="479"/>
                  </a:lnTo>
                  <a:lnTo>
                    <a:pt x="1287" y="470"/>
                  </a:lnTo>
                  <a:lnTo>
                    <a:pt x="1289" y="463"/>
                  </a:lnTo>
                  <a:lnTo>
                    <a:pt x="1289" y="453"/>
                  </a:lnTo>
                  <a:lnTo>
                    <a:pt x="1288" y="445"/>
                  </a:lnTo>
                  <a:lnTo>
                    <a:pt x="1285" y="436"/>
                  </a:lnTo>
                  <a:lnTo>
                    <a:pt x="1280" y="429"/>
                  </a:lnTo>
                  <a:lnTo>
                    <a:pt x="1274" y="423"/>
                  </a:lnTo>
                  <a:lnTo>
                    <a:pt x="1268" y="418"/>
                  </a:lnTo>
                  <a:lnTo>
                    <a:pt x="1260" y="415"/>
                  </a:lnTo>
                  <a:lnTo>
                    <a:pt x="1252" y="413"/>
                  </a:lnTo>
                  <a:lnTo>
                    <a:pt x="1243" y="413"/>
                  </a:lnTo>
                  <a:lnTo>
                    <a:pt x="1235" y="414"/>
                  </a:lnTo>
                  <a:lnTo>
                    <a:pt x="1200" y="425"/>
                  </a:lnTo>
                  <a:lnTo>
                    <a:pt x="1166" y="433"/>
                  </a:lnTo>
                  <a:lnTo>
                    <a:pt x="1131" y="443"/>
                  </a:lnTo>
                  <a:lnTo>
                    <a:pt x="1097" y="450"/>
                  </a:lnTo>
                  <a:lnTo>
                    <a:pt x="1065" y="458"/>
                  </a:lnTo>
                  <a:lnTo>
                    <a:pt x="1031" y="464"/>
                  </a:lnTo>
                  <a:lnTo>
                    <a:pt x="1000" y="469"/>
                  </a:lnTo>
                  <a:lnTo>
                    <a:pt x="968" y="475"/>
                  </a:lnTo>
                  <a:lnTo>
                    <a:pt x="936" y="479"/>
                  </a:lnTo>
                  <a:lnTo>
                    <a:pt x="906" y="483"/>
                  </a:lnTo>
                  <a:lnTo>
                    <a:pt x="875" y="486"/>
                  </a:lnTo>
                  <a:lnTo>
                    <a:pt x="844" y="489"/>
                  </a:lnTo>
                  <a:lnTo>
                    <a:pt x="816" y="490"/>
                  </a:lnTo>
                  <a:lnTo>
                    <a:pt x="786" y="491"/>
                  </a:lnTo>
                  <a:lnTo>
                    <a:pt x="758" y="491"/>
                  </a:lnTo>
                  <a:lnTo>
                    <a:pt x="730" y="490"/>
                  </a:lnTo>
                  <a:lnTo>
                    <a:pt x="703" y="489"/>
                  </a:lnTo>
                  <a:lnTo>
                    <a:pt x="675" y="486"/>
                  </a:lnTo>
                  <a:lnTo>
                    <a:pt x="649" y="484"/>
                  </a:lnTo>
                  <a:lnTo>
                    <a:pt x="622" y="481"/>
                  </a:lnTo>
                  <a:lnTo>
                    <a:pt x="596" y="477"/>
                  </a:lnTo>
                  <a:lnTo>
                    <a:pt x="572" y="472"/>
                  </a:lnTo>
                  <a:lnTo>
                    <a:pt x="546" y="466"/>
                  </a:lnTo>
                  <a:lnTo>
                    <a:pt x="523" y="460"/>
                  </a:lnTo>
                  <a:lnTo>
                    <a:pt x="499" y="452"/>
                  </a:lnTo>
                  <a:lnTo>
                    <a:pt x="476" y="445"/>
                  </a:lnTo>
                  <a:lnTo>
                    <a:pt x="453" y="436"/>
                  </a:lnTo>
                  <a:lnTo>
                    <a:pt x="431" y="427"/>
                  </a:lnTo>
                  <a:lnTo>
                    <a:pt x="409" y="417"/>
                  </a:lnTo>
                  <a:lnTo>
                    <a:pt x="388" y="407"/>
                  </a:lnTo>
                  <a:lnTo>
                    <a:pt x="367" y="396"/>
                  </a:lnTo>
                  <a:lnTo>
                    <a:pt x="348" y="383"/>
                  </a:lnTo>
                  <a:lnTo>
                    <a:pt x="327" y="371"/>
                  </a:lnTo>
                  <a:lnTo>
                    <a:pt x="309" y="358"/>
                  </a:lnTo>
                  <a:lnTo>
                    <a:pt x="291" y="345"/>
                  </a:lnTo>
                  <a:lnTo>
                    <a:pt x="274" y="331"/>
                  </a:lnTo>
                  <a:lnTo>
                    <a:pt x="259" y="317"/>
                  </a:lnTo>
                  <a:lnTo>
                    <a:pt x="243" y="302"/>
                  </a:lnTo>
                  <a:lnTo>
                    <a:pt x="229" y="288"/>
                  </a:lnTo>
                  <a:lnTo>
                    <a:pt x="216" y="274"/>
                  </a:lnTo>
                  <a:lnTo>
                    <a:pt x="204" y="259"/>
                  </a:lnTo>
                  <a:lnTo>
                    <a:pt x="191" y="245"/>
                  </a:lnTo>
                  <a:lnTo>
                    <a:pt x="180" y="230"/>
                  </a:lnTo>
                  <a:lnTo>
                    <a:pt x="170" y="216"/>
                  </a:lnTo>
                  <a:lnTo>
                    <a:pt x="152" y="187"/>
                  </a:lnTo>
                  <a:lnTo>
                    <a:pt x="135" y="161"/>
                  </a:lnTo>
                  <a:lnTo>
                    <a:pt x="122" y="135"/>
                  </a:lnTo>
                  <a:lnTo>
                    <a:pt x="111" y="111"/>
                  </a:lnTo>
                  <a:lnTo>
                    <a:pt x="103" y="90"/>
                  </a:lnTo>
                  <a:lnTo>
                    <a:pt x="95" y="71"/>
                  </a:lnTo>
                  <a:lnTo>
                    <a:pt x="86" y="45"/>
                  </a:lnTo>
                  <a:lnTo>
                    <a:pt x="84" y="35"/>
                  </a:lnTo>
                  <a:lnTo>
                    <a:pt x="81" y="27"/>
                  </a:lnTo>
                  <a:lnTo>
                    <a:pt x="77" y="19"/>
                  </a:lnTo>
                  <a:lnTo>
                    <a:pt x="72" y="13"/>
                  </a:lnTo>
                  <a:lnTo>
                    <a:pt x="65" y="7"/>
                  </a:lnTo>
                  <a:lnTo>
                    <a:pt x="58" y="3"/>
                  </a:lnTo>
                  <a:lnTo>
                    <a:pt x="50" y="1"/>
                  </a:lnTo>
                  <a:lnTo>
                    <a:pt x="41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-623986" y="3766890"/>
              <a:ext cx="109538" cy="38100"/>
            </a:xfrm>
            <a:custGeom>
              <a:avLst/>
              <a:gdLst/>
              <a:ahLst/>
              <a:cxnLst>
                <a:cxn ang="0">
                  <a:pos x="206" y="118"/>
                </a:cxn>
                <a:cxn ang="0">
                  <a:pos x="202" y="139"/>
                </a:cxn>
                <a:cxn ang="0">
                  <a:pos x="194" y="158"/>
                </a:cxn>
                <a:cxn ang="0">
                  <a:pos x="182" y="175"/>
                </a:cxn>
                <a:cxn ang="0">
                  <a:pos x="169" y="190"/>
                </a:cxn>
                <a:cxn ang="0">
                  <a:pos x="153" y="202"/>
                </a:cxn>
                <a:cxn ang="0">
                  <a:pos x="134" y="209"/>
                </a:cxn>
                <a:cxn ang="0">
                  <a:pos x="114" y="214"/>
                </a:cxn>
                <a:cxn ang="0">
                  <a:pos x="93" y="214"/>
                </a:cxn>
                <a:cxn ang="0">
                  <a:pos x="72" y="209"/>
                </a:cxn>
                <a:cxn ang="0">
                  <a:pos x="54" y="202"/>
                </a:cxn>
                <a:cxn ang="0">
                  <a:pos x="38" y="190"/>
                </a:cxn>
                <a:cxn ang="0">
                  <a:pos x="23" y="175"/>
                </a:cxn>
                <a:cxn ang="0">
                  <a:pos x="13" y="158"/>
                </a:cxn>
                <a:cxn ang="0">
                  <a:pos x="5" y="139"/>
                </a:cxn>
                <a:cxn ang="0">
                  <a:pos x="1" y="118"/>
                </a:cxn>
                <a:cxn ang="0">
                  <a:pos x="1" y="95"/>
                </a:cxn>
                <a:cxn ang="0">
                  <a:pos x="5" y="75"/>
                </a:cxn>
                <a:cxn ang="0">
                  <a:pos x="13" y="56"/>
                </a:cxn>
                <a:cxn ang="0">
                  <a:pos x="23" y="38"/>
                </a:cxn>
                <a:cxn ang="0">
                  <a:pos x="38" y="24"/>
                </a:cxn>
                <a:cxn ang="0">
                  <a:pos x="54" y="12"/>
                </a:cxn>
                <a:cxn ang="0">
                  <a:pos x="72" y="4"/>
                </a:cxn>
                <a:cxn ang="0">
                  <a:pos x="93" y="0"/>
                </a:cxn>
                <a:cxn ang="0">
                  <a:pos x="114" y="0"/>
                </a:cxn>
                <a:cxn ang="0">
                  <a:pos x="134" y="4"/>
                </a:cxn>
                <a:cxn ang="0">
                  <a:pos x="153" y="12"/>
                </a:cxn>
                <a:cxn ang="0">
                  <a:pos x="169" y="24"/>
                </a:cxn>
                <a:cxn ang="0">
                  <a:pos x="182" y="38"/>
                </a:cxn>
                <a:cxn ang="0">
                  <a:pos x="194" y="56"/>
                </a:cxn>
                <a:cxn ang="0">
                  <a:pos x="202" y="75"/>
                </a:cxn>
                <a:cxn ang="0">
                  <a:pos x="206" y="95"/>
                </a:cxn>
              </a:cxnLst>
              <a:rect l="0" t="0" r="r" b="b"/>
              <a:pathLst>
                <a:path w="206" h="215">
                  <a:moveTo>
                    <a:pt x="206" y="107"/>
                  </a:moveTo>
                  <a:lnTo>
                    <a:pt x="206" y="118"/>
                  </a:lnTo>
                  <a:lnTo>
                    <a:pt x="204" y="128"/>
                  </a:lnTo>
                  <a:lnTo>
                    <a:pt x="202" y="139"/>
                  </a:lnTo>
                  <a:lnTo>
                    <a:pt x="199" y="149"/>
                  </a:lnTo>
                  <a:lnTo>
                    <a:pt x="194" y="158"/>
                  </a:lnTo>
                  <a:lnTo>
                    <a:pt x="189" y="167"/>
                  </a:lnTo>
                  <a:lnTo>
                    <a:pt x="182" y="175"/>
                  </a:lnTo>
                  <a:lnTo>
                    <a:pt x="176" y="183"/>
                  </a:lnTo>
                  <a:lnTo>
                    <a:pt x="169" y="190"/>
                  </a:lnTo>
                  <a:lnTo>
                    <a:pt x="161" y="196"/>
                  </a:lnTo>
                  <a:lnTo>
                    <a:pt x="153" y="202"/>
                  </a:lnTo>
                  <a:lnTo>
                    <a:pt x="144" y="206"/>
                  </a:lnTo>
                  <a:lnTo>
                    <a:pt x="134" y="209"/>
                  </a:lnTo>
                  <a:lnTo>
                    <a:pt x="124" y="213"/>
                  </a:lnTo>
                  <a:lnTo>
                    <a:pt x="114" y="214"/>
                  </a:lnTo>
                  <a:lnTo>
                    <a:pt x="103" y="215"/>
                  </a:lnTo>
                  <a:lnTo>
                    <a:pt x="93" y="214"/>
                  </a:lnTo>
                  <a:lnTo>
                    <a:pt x="82" y="213"/>
                  </a:lnTo>
                  <a:lnTo>
                    <a:pt x="72" y="209"/>
                  </a:lnTo>
                  <a:lnTo>
                    <a:pt x="63" y="206"/>
                  </a:lnTo>
                  <a:lnTo>
                    <a:pt x="54" y="202"/>
                  </a:lnTo>
                  <a:lnTo>
                    <a:pt x="46" y="196"/>
                  </a:lnTo>
                  <a:lnTo>
                    <a:pt x="38" y="190"/>
                  </a:lnTo>
                  <a:lnTo>
                    <a:pt x="30" y="183"/>
                  </a:lnTo>
                  <a:lnTo>
                    <a:pt x="23" y="175"/>
                  </a:lnTo>
                  <a:lnTo>
                    <a:pt x="18" y="167"/>
                  </a:lnTo>
                  <a:lnTo>
                    <a:pt x="13" y="158"/>
                  </a:lnTo>
                  <a:lnTo>
                    <a:pt x="8" y="149"/>
                  </a:lnTo>
                  <a:lnTo>
                    <a:pt x="5" y="139"/>
                  </a:lnTo>
                  <a:lnTo>
                    <a:pt x="2" y="128"/>
                  </a:lnTo>
                  <a:lnTo>
                    <a:pt x="1" y="118"/>
                  </a:lnTo>
                  <a:lnTo>
                    <a:pt x="0" y="107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5" y="75"/>
                  </a:lnTo>
                  <a:lnTo>
                    <a:pt x="8" y="65"/>
                  </a:lnTo>
                  <a:lnTo>
                    <a:pt x="13" y="56"/>
                  </a:lnTo>
                  <a:lnTo>
                    <a:pt x="18" y="47"/>
                  </a:lnTo>
                  <a:lnTo>
                    <a:pt x="23" y="38"/>
                  </a:lnTo>
                  <a:lnTo>
                    <a:pt x="30" y="31"/>
                  </a:lnTo>
                  <a:lnTo>
                    <a:pt x="38" y="24"/>
                  </a:lnTo>
                  <a:lnTo>
                    <a:pt x="46" y="18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2" y="2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4" y="0"/>
                  </a:lnTo>
                  <a:lnTo>
                    <a:pt x="124" y="2"/>
                  </a:lnTo>
                  <a:lnTo>
                    <a:pt x="134" y="4"/>
                  </a:lnTo>
                  <a:lnTo>
                    <a:pt x="144" y="8"/>
                  </a:lnTo>
                  <a:lnTo>
                    <a:pt x="153" y="12"/>
                  </a:lnTo>
                  <a:lnTo>
                    <a:pt x="161" y="18"/>
                  </a:lnTo>
                  <a:lnTo>
                    <a:pt x="169" y="24"/>
                  </a:lnTo>
                  <a:lnTo>
                    <a:pt x="176" y="31"/>
                  </a:lnTo>
                  <a:lnTo>
                    <a:pt x="182" y="38"/>
                  </a:lnTo>
                  <a:lnTo>
                    <a:pt x="189" y="47"/>
                  </a:lnTo>
                  <a:lnTo>
                    <a:pt x="194" y="56"/>
                  </a:lnTo>
                  <a:lnTo>
                    <a:pt x="199" y="65"/>
                  </a:lnTo>
                  <a:lnTo>
                    <a:pt x="202" y="75"/>
                  </a:lnTo>
                  <a:lnTo>
                    <a:pt x="204" y="85"/>
                  </a:lnTo>
                  <a:lnTo>
                    <a:pt x="206" y="95"/>
                  </a:lnTo>
                  <a:lnTo>
                    <a:pt x="206" y="107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-628748" y="3746252"/>
              <a:ext cx="95250" cy="33338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0" y="33"/>
                </a:cxn>
                <a:cxn ang="0">
                  <a:pos x="0" y="44"/>
                </a:cxn>
                <a:cxn ang="0">
                  <a:pos x="1" y="54"/>
                </a:cxn>
                <a:cxn ang="0">
                  <a:pos x="3" y="66"/>
                </a:cxn>
                <a:cxn ang="0">
                  <a:pos x="6" y="78"/>
                </a:cxn>
                <a:cxn ang="0">
                  <a:pos x="11" y="89"/>
                </a:cxn>
                <a:cxn ang="0">
                  <a:pos x="16" y="102"/>
                </a:cxn>
                <a:cxn ang="0">
                  <a:pos x="23" y="114"/>
                </a:cxn>
                <a:cxn ang="0">
                  <a:pos x="32" y="125"/>
                </a:cxn>
                <a:cxn ang="0">
                  <a:pos x="43" y="137"/>
                </a:cxn>
                <a:cxn ang="0">
                  <a:pos x="55" y="148"/>
                </a:cxn>
                <a:cxn ang="0">
                  <a:pos x="69" y="157"/>
                </a:cxn>
                <a:cxn ang="0">
                  <a:pos x="85" y="166"/>
                </a:cxn>
                <a:cxn ang="0">
                  <a:pos x="104" y="174"/>
                </a:cxn>
                <a:cxn ang="0">
                  <a:pos x="125" y="180"/>
                </a:cxn>
                <a:cxn ang="0">
                  <a:pos x="148" y="185"/>
                </a:cxn>
                <a:cxn ang="0">
                  <a:pos x="153" y="185"/>
                </a:cxn>
                <a:cxn ang="0">
                  <a:pos x="159" y="185"/>
                </a:cxn>
                <a:cxn ang="0">
                  <a:pos x="163" y="183"/>
                </a:cxn>
                <a:cxn ang="0">
                  <a:pos x="168" y="180"/>
                </a:cxn>
                <a:cxn ang="0">
                  <a:pos x="171" y="177"/>
                </a:cxn>
                <a:cxn ang="0">
                  <a:pos x="175" y="172"/>
                </a:cxn>
                <a:cxn ang="0">
                  <a:pos x="177" y="167"/>
                </a:cxn>
                <a:cxn ang="0">
                  <a:pos x="178" y="162"/>
                </a:cxn>
                <a:cxn ang="0">
                  <a:pos x="178" y="156"/>
                </a:cxn>
                <a:cxn ang="0">
                  <a:pos x="178" y="151"/>
                </a:cxn>
                <a:cxn ang="0">
                  <a:pos x="176" y="146"/>
                </a:cxn>
                <a:cxn ang="0">
                  <a:pos x="173" y="141"/>
                </a:cxn>
                <a:cxn ang="0">
                  <a:pos x="170" y="137"/>
                </a:cxn>
                <a:cxn ang="0">
                  <a:pos x="166" y="134"/>
                </a:cxn>
                <a:cxn ang="0">
                  <a:pos x="161" y="132"/>
                </a:cxn>
                <a:cxn ang="0">
                  <a:pos x="156" y="130"/>
                </a:cxn>
                <a:cxn ang="0">
                  <a:pos x="137" y="127"/>
                </a:cxn>
                <a:cxn ang="0">
                  <a:pos x="121" y="121"/>
                </a:cxn>
                <a:cxn ang="0">
                  <a:pos x="107" y="115"/>
                </a:cxn>
                <a:cxn ang="0">
                  <a:pos x="95" y="108"/>
                </a:cxn>
                <a:cxn ang="0">
                  <a:pos x="84" y="101"/>
                </a:cxn>
                <a:cxn ang="0">
                  <a:pos x="76" y="92"/>
                </a:cxn>
                <a:cxn ang="0">
                  <a:pos x="69" y="85"/>
                </a:cxn>
                <a:cxn ang="0">
                  <a:pos x="64" y="76"/>
                </a:cxn>
                <a:cxn ang="0">
                  <a:pos x="60" y="69"/>
                </a:cxn>
                <a:cxn ang="0">
                  <a:pos x="58" y="62"/>
                </a:cxn>
                <a:cxn ang="0">
                  <a:pos x="56" y="54"/>
                </a:cxn>
                <a:cxn ang="0">
                  <a:pos x="55" y="47"/>
                </a:cxn>
                <a:cxn ang="0">
                  <a:pos x="54" y="36"/>
                </a:cxn>
                <a:cxn ang="0">
                  <a:pos x="54" y="31"/>
                </a:cxn>
                <a:cxn ang="0">
                  <a:pos x="54" y="25"/>
                </a:cxn>
                <a:cxn ang="0">
                  <a:pos x="53" y="20"/>
                </a:cxn>
                <a:cxn ang="0">
                  <a:pos x="51" y="15"/>
                </a:cxn>
                <a:cxn ang="0">
                  <a:pos x="48" y="11"/>
                </a:cxn>
                <a:cxn ang="0">
                  <a:pos x="45" y="6"/>
                </a:cxn>
                <a:cxn ang="0">
                  <a:pos x="40" y="3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25" y="0"/>
                </a:cxn>
                <a:cxn ang="0">
                  <a:pos x="20" y="1"/>
                </a:cxn>
                <a:cxn ang="0">
                  <a:pos x="15" y="3"/>
                </a:cxn>
                <a:cxn ang="0">
                  <a:pos x="11" y="5"/>
                </a:cxn>
                <a:cxn ang="0">
                  <a:pos x="7" y="9"/>
                </a:cxn>
                <a:cxn ang="0">
                  <a:pos x="4" y="14"/>
                </a:cxn>
                <a:cxn ang="0">
                  <a:pos x="2" y="18"/>
                </a:cxn>
                <a:cxn ang="0">
                  <a:pos x="1" y="23"/>
                </a:cxn>
              </a:cxnLst>
              <a:rect l="0" t="0" r="r" b="b"/>
              <a:pathLst>
                <a:path w="178" h="185">
                  <a:moveTo>
                    <a:pt x="1" y="23"/>
                  </a:moveTo>
                  <a:lnTo>
                    <a:pt x="0" y="33"/>
                  </a:lnTo>
                  <a:lnTo>
                    <a:pt x="0" y="44"/>
                  </a:lnTo>
                  <a:lnTo>
                    <a:pt x="1" y="54"/>
                  </a:lnTo>
                  <a:lnTo>
                    <a:pt x="3" y="66"/>
                  </a:lnTo>
                  <a:lnTo>
                    <a:pt x="6" y="78"/>
                  </a:lnTo>
                  <a:lnTo>
                    <a:pt x="11" y="89"/>
                  </a:lnTo>
                  <a:lnTo>
                    <a:pt x="16" y="102"/>
                  </a:lnTo>
                  <a:lnTo>
                    <a:pt x="23" y="114"/>
                  </a:lnTo>
                  <a:lnTo>
                    <a:pt x="32" y="125"/>
                  </a:lnTo>
                  <a:lnTo>
                    <a:pt x="43" y="137"/>
                  </a:lnTo>
                  <a:lnTo>
                    <a:pt x="55" y="148"/>
                  </a:lnTo>
                  <a:lnTo>
                    <a:pt x="69" y="157"/>
                  </a:lnTo>
                  <a:lnTo>
                    <a:pt x="85" y="166"/>
                  </a:lnTo>
                  <a:lnTo>
                    <a:pt x="104" y="174"/>
                  </a:lnTo>
                  <a:lnTo>
                    <a:pt x="125" y="180"/>
                  </a:lnTo>
                  <a:lnTo>
                    <a:pt x="148" y="185"/>
                  </a:lnTo>
                  <a:lnTo>
                    <a:pt x="153" y="185"/>
                  </a:lnTo>
                  <a:lnTo>
                    <a:pt x="159" y="185"/>
                  </a:lnTo>
                  <a:lnTo>
                    <a:pt x="163" y="183"/>
                  </a:lnTo>
                  <a:lnTo>
                    <a:pt x="168" y="180"/>
                  </a:lnTo>
                  <a:lnTo>
                    <a:pt x="171" y="177"/>
                  </a:lnTo>
                  <a:lnTo>
                    <a:pt x="175" y="172"/>
                  </a:lnTo>
                  <a:lnTo>
                    <a:pt x="177" y="167"/>
                  </a:lnTo>
                  <a:lnTo>
                    <a:pt x="178" y="162"/>
                  </a:lnTo>
                  <a:lnTo>
                    <a:pt x="178" y="156"/>
                  </a:lnTo>
                  <a:lnTo>
                    <a:pt x="178" y="151"/>
                  </a:lnTo>
                  <a:lnTo>
                    <a:pt x="176" y="146"/>
                  </a:lnTo>
                  <a:lnTo>
                    <a:pt x="173" y="141"/>
                  </a:lnTo>
                  <a:lnTo>
                    <a:pt x="170" y="137"/>
                  </a:lnTo>
                  <a:lnTo>
                    <a:pt x="166" y="134"/>
                  </a:lnTo>
                  <a:lnTo>
                    <a:pt x="161" y="132"/>
                  </a:lnTo>
                  <a:lnTo>
                    <a:pt x="156" y="130"/>
                  </a:lnTo>
                  <a:lnTo>
                    <a:pt x="137" y="127"/>
                  </a:lnTo>
                  <a:lnTo>
                    <a:pt x="121" y="121"/>
                  </a:lnTo>
                  <a:lnTo>
                    <a:pt x="107" y="115"/>
                  </a:lnTo>
                  <a:lnTo>
                    <a:pt x="95" y="108"/>
                  </a:lnTo>
                  <a:lnTo>
                    <a:pt x="84" y="101"/>
                  </a:lnTo>
                  <a:lnTo>
                    <a:pt x="76" y="92"/>
                  </a:lnTo>
                  <a:lnTo>
                    <a:pt x="69" y="85"/>
                  </a:lnTo>
                  <a:lnTo>
                    <a:pt x="64" y="76"/>
                  </a:lnTo>
                  <a:lnTo>
                    <a:pt x="60" y="69"/>
                  </a:lnTo>
                  <a:lnTo>
                    <a:pt x="58" y="62"/>
                  </a:lnTo>
                  <a:lnTo>
                    <a:pt x="56" y="54"/>
                  </a:lnTo>
                  <a:lnTo>
                    <a:pt x="55" y="47"/>
                  </a:lnTo>
                  <a:lnTo>
                    <a:pt x="54" y="36"/>
                  </a:lnTo>
                  <a:lnTo>
                    <a:pt x="54" y="31"/>
                  </a:lnTo>
                  <a:lnTo>
                    <a:pt x="54" y="25"/>
                  </a:lnTo>
                  <a:lnTo>
                    <a:pt x="53" y="20"/>
                  </a:lnTo>
                  <a:lnTo>
                    <a:pt x="51" y="15"/>
                  </a:lnTo>
                  <a:lnTo>
                    <a:pt x="48" y="11"/>
                  </a:lnTo>
                  <a:lnTo>
                    <a:pt x="45" y="6"/>
                  </a:lnTo>
                  <a:lnTo>
                    <a:pt x="40" y="3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0" y="1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7" y="9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36439" y="3843090"/>
              <a:ext cx="107950" cy="36513"/>
            </a:xfrm>
            <a:custGeom>
              <a:avLst/>
              <a:gdLst/>
              <a:ahLst/>
              <a:cxnLst>
                <a:cxn ang="0">
                  <a:pos x="205" y="118"/>
                </a:cxn>
                <a:cxn ang="0">
                  <a:pos x="201" y="139"/>
                </a:cxn>
                <a:cxn ang="0">
                  <a:pos x="194" y="158"/>
                </a:cxn>
                <a:cxn ang="0">
                  <a:pos x="183" y="175"/>
                </a:cxn>
                <a:cxn ang="0">
                  <a:pos x="169" y="190"/>
                </a:cxn>
                <a:cxn ang="0">
                  <a:pos x="152" y="202"/>
                </a:cxn>
                <a:cxn ang="0">
                  <a:pos x="134" y="209"/>
                </a:cxn>
                <a:cxn ang="0">
                  <a:pos x="114" y="214"/>
                </a:cxn>
                <a:cxn ang="0">
                  <a:pos x="92" y="214"/>
                </a:cxn>
                <a:cxn ang="0">
                  <a:pos x="73" y="209"/>
                </a:cxn>
                <a:cxn ang="0">
                  <a:pos x="53" y="202"/>
                </a:cxn>
                <a:cxn ang="0">
                  <a:pos x="37" y="190"/>
                </a:cxn>
                <a:cxn ang="0">
                  <a:pos x="24" y="175"/>
                </a:cxn>
                <a:cxn ang="0">
                  <a:pos x="13" y="158"/>
                </a:cxn>
                <a:cxn ang="0">
                  <a:pos x="4" y="139"/>
                </a:cxn>
                <a:cxn ang="0">
                  <a:pos x="0" y="118"/>
                </a:cxn>
                <a:cxn ang="0">
                  <a:pos x="0" y="95"/>
                </a:cxn>
                <a:cxn ang="0">
                  <a:pos x="4" y="75"/>
                </a:cxn>
                <a:cxn ang="0">
                  <a:pos x="13" y="56"/>
                </a:cxn>
                <a:cxn ang="0">
                  <a:pos x="24" y="38"/>
                </a:cxn>
                <a:cxn ang="0">
                  <a:pos x="37" y="24"/>
                </a:cxn>
                <a:cxn ang="0">
                  <a:pos x="53" y="12"/>
                </a:cxn>
                <a:cxn ang="0">
                  <a:pos x="73" y="4"/>
                </a:cxn>
                <a:cxn ang="0">
                  <a:pos x="92" y="0"/>
                </a:cxn>
                <a:cxn ang="0">
                  <a:pos x="114" y="0"/>
                </a:cxn>
                <a:cxn ang="0">
                  <a:pos x="134" y="4"/>
                </a:cxn>
                <a:cxn ang="0">
                  <a:pos x="152" y="12"/>
                </a:cxn>
                <a:cxn ang="0">
                  <a:pos x="169" y="24"/>
                </a:cxn>
                <a:cxn ang="0">
                  <a:pos x="183" y="38"/>
                </a:cxn>
                <a:cxn ang="0">
                  <a:pos x="194" y="56"/>
                </a:cxn>
                <a:cxn ang="0">
                  <a:pos x="201" y="75"/>
                </a:cxn>
                <a:cxn ang="0">
                  <a:pos x="205" y="95"/>
                </a:cxn>
              </a:cxnLst>
              <a:rect l="0" t="0" r="r" b="b"/>
              <a:pathLst>
                <a:path w="206" h="215">
                  <a:moveTo>
                    <a:pt x="206" y="107"/>
                  </a:moveTo>
                  <a:lnTo>
                    <a:pt x="205" y="118"/>
                  </a:lnTo>
                  <a:lnTo>
                    <a:pt x="204" y="128"/>
                  </a:lnTo>
                  <a:lnTo>
                    <a:pt x="201" y="139"/>
                  </a:lnTo>
                  <a:lnTo>
                    <a:pt x="198" y="149"/>
                  </a:lnTo>
                  <a:lnTo>
                    <a:pt x="194" y="158"/>
                  </a:lnTo>
                  <a:lnTo>
                    <a:pt x="188" y="167"/>
                  </a:lnTo>
                  <a:lnTo>
                    <a:pt x="183" y="175"/>
                  </a:lnTo>
                  <a:lnTo>
                    <a:pt x="176" y="183"/>
                  </a:lnTo>
                  <a:lnTo>
                    <a:pt x="169" y="190"/>
                  </a:lnTo>
                  <a:lnTo>
                    <a:pt x="160" y="197"/>
                  </a:lnTo>
                  <a:lnTo>
                    <a:pt x="152" y="202"/>
                  </a:lnTo>
                  <a:lnTo>
                    <a:pt x="143" y="206"/>
                  </a:lnTo>
                  <a:lnTo>
                    <a:pt x="134" y="209"/>
                  </a:lnTo>
                  <a:lnTo>
                    <a:pt x="124" y="213"/>
                  </a:lnTo>
                  <a:lnTo>
                    <a:pt x="114" y="214"/>
                  </a:lnTo>
                  <a:lnTo>
                    <a:pt x="103" y="215"/>
                  </a:lnTo>
                  <a:lnTo>
                    <a:pt x="92" y="214"/>
                  </a:lnTo>
                  <a:lnTo>
                    <a:pt x="82" y="213"/>
                  </a:lnTo>
                  <a:lnTo>
                    <a:pt x="73" y="209"/>
                  </a:lnTo>
                  <a:lnTo>
                    <a:pt x="63" y="206"/>
                  </a:lnTo>
                  <a:lnTo>
                    <a:pt x="53" y="202"/>
                  </a:lnTo>
                  <a:lnTo>
                    <a:pt x="45" y="197"/>
                  </a:lnTo>
                  <a:lnTo>
                    <a:pt x="37" y="190"/>
                  </a:lnTo>
                  <a:lnTo>
                    <a:pt x="30" y="183"/>
                  </a:lnTo>
                  <a:lnTo>
                    <a:pt x="24" y="175"/>
                  </a:lnTo>
                  <a:lnTo>
                    <a:pt x="18" y="167"/>
                  </a:lnTo>
                  <a:lnTo>
                    <a:pt x="13" y="158"/>
                  </a:lnTo>
                  <a:lnTo>
                    <a:pt x="8" y="149"/>
                  </a:lnTo>
                  <a:lnTo>
                    <a:pt x="4" y="139"/>
                  </a:lnTo>
                  <a:lnTo>
                    <a:pt x="2" y="128"/>
                  </a:lnTo>
                  <a:lnTo>
                    <a:pt x="0" y="118"/>
                  </a:lnTo>
                  <a:lnTo>
                    <a:pt x="0" y="107"/>
                  </a:lnTo>
                  <a:lnTo>
                    <a:pt x="0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8" y="65"/>
                  </a:lnTo>
                  <a:lnTo>
                    <a:pt x="13" y="56"/>
                  </a:lnTo>
                  <a:lnTo>
                    <a:pt x="18" y="47"/>
                  </a:lnTo>
                  <a:lnTo>
                    <a:pt x="24" y="38"/>
                  </a:lnTo>
                  <a:lnTo>
                    <a:pt x="30" y="31"/>
                  </a:lnTo>
                  <a:lnTo>
                    <a:pt x="37" y="24"/>
                  </a:lnTo>
                  <a:lnTo>
                    <a:pt x="45" y="18"/>
                  </a:lnTo>
                  <a:lnTo>
                    <a:pt x="53" y="12"/>
                  </a:lnTo>
                  <a:lnTo>
                    <a:pt x="63" y="8"/>
                  </a:lnTo>
                  <a:lnTo>
                    <a:pt x="73" y="4"/>
                  </a:lnTo>
                  <a:lnTo>
                    <a:pt x="82" y="2"/>
                  </a:lnTo>
                  <a:lnTo>
                    <a:pt x="92" y="0"/>
                  </a:lnTo>
                  <a:lnTo>
                    <a:pt x="103" y="0"/>
                  </a:lnTo>
                  <a:lnTo>
                    <a:pt x="114" y="0"/>
                  </a:lnTo>
                  <a:lnTo>
                    <a:pt x="124" y="2"/>
                  </a:lnTo>
                  <a:lnTo>
                    <a:pt x="134" y="4"/>
                  </a:lnTo>
                  <a:lnTo>
                    <a:pt x="143" y="8"/>
                  </a:lnTo>
                  <a:lnTo>
                    <a:pt x="152" y="12"/>
                  </a:lnTo>
                  <a:lnTo>
                    <a:pt x="160" y="18"/>
                  </a:lnTo>
                  <a:lnTo>
                    <a:pt x="169" y="24"/>
                  </a:lnTo>
                  <a:lnTo>
                    <a:pt x="176" y="31"/>
                  </a:lnTo>
                  <a:lnTo>
                    <a:pt x="183" y="38"/>
                  </a:lnTo>
                  <a:lnTo>
                    <a:pt x="188" y="47"/>
                  </a:lnTo>
                  <a:lnTo>
                    <a:pt x="194" y="56"/>
                  </a:lnTo>
                  <a:lnTo>
                    <a:pt x="198" y="65"/>
                  </a:lnTo>
                  <a:lnTo>
                    <a:pt x="201" y="75"/>
                  </a:lnTo>
                  <a:lnTo>
                    <a:pt x="204" y="85"/>
                  </a:lnTo>
                  <a:lnTo>
                    <a:pt x="205" y="95"/>
                  </a:lnTo>
                  <a:lnTo>
                    <a:pt x="206" y="107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20564" y="3824040"/>
              <a:ext cx="100013" cy="31750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11" y="5"/>
                </a:cxn>
                <a:cxn ang="0">
                  <a:pos x="4" y="12"/>
                </a:cxn>
                <a:cxn ang="0">
                  <a:pos x="1" y="22"/>
                </a:cxn>
                <a:cxn ang="0">
                  <a:pos x="1" y="38"/>
                </a:cxn>
                <a:cxn ang="0">
                  <a:pos x="5" y="60"/>
                </a:cxn>
                <a:cxn ang="0">
                  <a:pos x="13" y="84"/>
                </a:cxn>
                <a:cxn ang="0">
                  <a:pos x="25" y="108"/>
                </a:cxn>
                <a:cxn ang="0">
                  <a:pos x="45" y="130"/>
                </a:cxn>
                <a:cxn ang="0">
                  <a:pos x="69" y="151"/>
                </a:cxn>
                <a:cxn ang="0">
                  <a:pos x="93" y="161"/>
                </a:cxn>
                <a:cxn ang="0">
                  <a:pos x="110" y="168"/>
                </a:cxn>
                <a:cxn ang="0">
                  <a:pos x="129" y="172"/>
                </a:cxn>
                <a:cxn ang="0">
                  <a:pos x="151" y="174"/>
                </a:cxn>
                <a:cxn ang="0">
                  <a:pos x="168" y="173"/>
                </a:cxn>
                <a:cxn ang="0">
                  <a:pos x="177" y="169"/>
                </a:cxn>
                <a:cxn ang="0">
                  <a:pos x="184" y="161"/>
                </a:cxn>
                <a:cxn ang="0">
                  <a:pos x="188" y="152"/>
                </a:cxn>
                <a:cxn ang="0">
                  <a:pos x="188" y="140"/>
                </a:cxn>
                <a:cxn ang="0">
                  <a:pos x="184" y="130"/>
                </a:cxn>
                <a:cxn ang="0">
                  <a:pos x="177" y="123"/>
                </a:cxn>
                <a:cxn ang="0">
                  <a:pos x="168" y="119"/>
                </a:cxn>
                <a:cxn ang="0">
                  <a:pos x="145" y="118"/>
                </a:cxn>
                <a:cxn ang="0">
                  <a:pos x="114" y="110"/>
                </a:cxn>
                <a:cxn ang="0">
                  <a:pos x="92" y="99"/>
                </a:cxn>
                <a:cxn ang="0">
                  <a:pos x="75" y="84"/>
                </a:cxn>
                <a:cxn ang="0">
                  <a:pos x="65" y="68"/>
                </a:cxn>
                <a:cxn ang="0">
                  <a:pos x="58" y="52"/>
                </a:cxn>
                <a:cxn ang="0">
                  <a:pos x="54" y="34"/>
                </a:cxn>
                <a:cxn ang="0">
                  <a:pos x="53" y="21"/>
                </a:cxn>
                <a:cxn ang="0">
                  <a:pos x="49" y="11"/>
                </a:cxn>
                <a:cxn ang="0">
                  <a:pos x="40" y="4"/>
                </a:cxn>
                <a:cxn ang="0">
                  <a:pos x="31" y="0"/>
                </a:cxn>
              </a:cxnLst>
              <a:rect l="0" t="0" r="r" b="b"/>
              <a:pathLst>
                <a:path w="189" h="174">
                  <a:moveTo>
                    <a:pt x="26" y="0"/>
                  </a:moveTo>
                  <a:lnTo>
                    <a:pt x="20" y="1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" y="38"/>
                  </a:lnTo>
                  <a:lnTo>
                    <a:pt x="2" y="48"/>
                  </a:lnTo>
                  <a:lnTo>
                    <a:pt x="5" y="60"/>
                  </a:lnTo>
                  <a:lnTo>
                    <a:pt x="8" y="72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5" y="108"/>
                  </a:lnTo>
                  <a:lnTo>
                    <a:pt x="34" y="120"/>
                  </a:lnTo>
                  <a:lnTo>
                    <a:pt x="45" y="130"/>
                  </a:lnTo>
                  <a:lnTo>
                    <a:pt x="56" y="141"/>
                  </a:lnTo>
                  <a:lnTo>
                    <a:pt x="69" y="151"/>
                  </a:lnTo>
                  <a:lnTo>
                    <a:pt x="84" y="158"/>
                  </a:lnTo>
                  <a:lnTo>
                    <a:pt x="93" y="161"/>
                  </a:lnTo>
                  <a:lnTo>
                    <a:pt x="101" y="164"/>
                  </a:lnTo>
                  <a:lnTo>
                    <a:pt x="110" y="168"/>
                  </a:lnTo>
                  <a:lnTo>
                    <a:pt x="119" y="170"/>
                  </a:lnTo>
                  <a:lnTo>
                    <a:pt x="129" y="172"/>
                  </a:lnTo>
                  <a:lnTo>
                    <a:pt x="140" y="173"/>
                  </a:lnTo>
                  <a:lnTo>
                    <a:pt x="151" y="174"/>
                  </a:lnTo>
                  <a:lnTo>
                    <a:pt x="163" y="174"/>
                  </a:lnTo>
                  <a:lnTo>
                    <a:pt x="168" y="173"/>
                  </a:lnTo>
                  <a:lnTo>
                    <a:pt x="173" y="172"/>
                  </a:lnTo>
                  <a:lnTo>
                    <a:pt x="177" y="169"/>
                  </a:lnTo>
                  <a:lnTo>
                    <a:pt x="181" y="166"/>
                  </a:lnTo>
                  <a:lnTo>
                    <a:pt x="184" y="161"/>
                  </a:lnTo>
                  <a:lnTo>
                    <a:pt x="187" y="157"/>
                  </a:lnTo>
                  <a:lnTo>
                    <a:pt x="188" y="152"/>
                  </a:lnTo>
                  <a:lnTo>
                    <a:pt x="189" y="146"/>
                  </a:lnTo>
                  <a:lnTo>
                    <a:pt x="188" y="140"/>
                  </a:lnTo>
                  <a:lnTo>
                    <a:pt x="187" y="135"/>
                  </a:lnTo>
                  <a:lnTo>
                    <a:pt x="184" y="130"/>
                  </a:lnTo>
                  <a:lnTo>
                    <a:pt x="181" y="126"/>
                  </a:lnTo>
                  <a:lnTo>
                    <a:pt x="177" y="123"/>
                  </a:lnTo>
                  <a:lnTo>
                    <a:pt x="173" y="121"/>
                  </a:lnTo>
                  <a:lnTo>
                    <a:pt x="168" y="119"/>
                  </a:lnTo>
                  <a:lnTo>
                    <a:pt x="163" y="118"/>
                  </a:lnTo>
                  <a:lnTo>
                    <a:pt x="145" y="118"/>
                  </a:lnTo>
                  <a:lnTo>
                    <a:pt x="128" y="114"/>
                  </a:lnTo>
                  <a:lnTo>
                    <a:pt x="114" y="110"/>
                  </a:lnTo>
                  <a:lnTo>
                    <a:pt x="102" y="105"/>
                  </a:lnTo>
                  <a:lnTo>
                    <a:pt x="92" y="99"/>
                  </a:lnTo>
                  <a:lnTo>
                    <a:pt x="82" y="92"/>
                  </a:lnTo>
                  <a:lnTo>
                    <a:pt x="75" y="84"/>
                  </a:lnTo>
                  <a:lnTo>
                    <a:pt x="69" y="76"/>
                  </a:lnTo>
                  <a:lnTo>
                    <a:pt x="65" y="68"/>
                  </a:lnTo>
                  <a:lnTo>
                    <a:pt x="61" y="59"/>
                  </a:lnTo>
                  <a:lnTo>
                    <a:pt x="58" y="52"/>
                  </a:lnTo>
                  <a:lnTo>
                    <a:pt x="56" y="45"/>
                  </a:lnTo>
                  <a:lnTo>
                    <a:pt x="54" y="34"/>
                  </a:lnTo>
                  <a:lnTo>
                    <a:pt x="54" y="26"/>
                  </a:lnTo>
                  <a:lnTo>
                    <a:pt x="53" y="21"/>
                  </a:lnTo>
                  <a:lnTo>
                    <a:pt x="51" y="15"/>
                  </a:lnTo>
                  <a:lnTo>
                    <a:pt x="49" y="11"/>
                  </a:lnTo>
                  <a:lnTo>
                    <a:pt x="45" y="7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A4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-219173" y="3408115"/>
              <a:ext cx="1057275" cy="442913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5" y="475"/>
                </a:cxn>
                <a:cxn ang="0">
                  <a:pos x="15" y="565"/>
                </a:cxn>
                <a:cxn ang="0">
                  <a:pos x="36" y="677"/>
                </a:cxn>
                <a:cxn ang="0">
                  <a:pos x="68" y="809"/>
                </a:cxn>
                <a:cxn ang="0">
                  <a:pos x="117" y="956"/>
                </a:cxn>
                <a:cxn ang="0">
                  <a:pos x="184" y="1116"/>
                </a:cxn>
                <a:cxn ang="0">
                  <a:pos x="272" y="1286"/>
                </a:cxn>
                <a:cxn ang="0">
                  <a:pos x="384" y="1462"/>
                </a:cxn>
                <a:cxn ang="0">
                  <a:pos x="523" y="1641"/>
                </a:cxn>
                <a:cxn ang="0">
                  <a:pos x="693" y="1818"/>
                </a:cxn>
                <a:cxn ang="0">
                  <a:pos x="895" y="1991"/>
                </a:cxn>
                <a:cxn ang="0">
                  <a:pos x="1134" y="2156"/>
                </a:cxn>
                <a:cxn ang="0">
                  <a:pos x="1411" y="2310"/>
                </a:cxn>
                <a:cxn ang="0">
                  <a:pos x="1731" y="2450"/>
                </a:cxn>
                <a:cxn ang="0">
                  <a:pos x="1912" y="2498"/>
                </a:cxn>
                <a:cxn ang="0">
                  <a:pos x="1934" y="2420"/>
                </a:cxn>
                <a:cxn ang="0">
                  <a:pos x="1952" y="2336"/>
                </a:cxn>
                <a:cxn ang="0">
                  <a:pos x="1970" y="2229"/>
                </a:cxn>
                <a:cxn ang="0">
                  <a:pos x="1987" y="2104"/>
                </a:cxn>
                <a:cxn ang="0">
                  <a:pos x="1997" y="1961"/>
                </a:cxn>
                <a:cxn ang="0">
                  <a:pos x="1998" y="1804"/>
                </a:cxn>
                <a:cxn ang="0">
                  <a:pos x="1987" y="1636"/>
                </a:cxn>
                <a:cxn ang="0">
                  <a:pos x="1961" y="1459"/>
                </a:cxn>
                <a:cxn ang="0">
                  <a:pos x="1916" y="1277"/>
                </a:cxn>
                <a:cxn ang="0">
                  <a:pos x="1851" y="1093"/>
                </a:cxn>
                <a:cxn ang="0">
                  <a:pos x="1761" y="908"/>
                </a:cxn>
                <a:cxn ang="0">
                  <a:pos x="1644" y="725"/>
                </a:cxn>
                <a:cxn ang="0">
                  <a:pos x="1497" y="549"/>
                </a:cxn>
                <a:cxn ang="0">
                  <a:pos x="1315" y="381"/>
                </a:cxn>
                <a:cxn ang="0">
                  <a:pos x="1200" y="293"/>
                </a:cxn>
                <a:cxn ang="0">
                  <a:pos x="1116" y="239"/>
                </a:cxn>
                <a:cxn ang="0">
                  <a:pos x="1011" y="179"/>
                </a:cxn>
                <a:cxn ang="0">
                  <a:pos x="927" y="136"/>
                </a:cxn>
                <a:cxn ang="0">
                  <a:pos x="832" y="93"/>
                </a:cxn>
                <a:cxn ang="0">
                  <a:pos x="732" y="55"/>
                </a:cxn>
                <a:cxn ang="0">
                  <a:pos x="627" y="24"/>
                </a:cxn>
                <a:cxn ang="0">
                  <a:pos x="521" y="5"/>
                </a:cxn>
                <a:cxn ang="0">
                  <a:pos x="418" y="0"/>
                </a:cxn>
                <a:cxn ang="0">
                  <a:pos x="319" y="12"/>
                </a:cxn>
                <a:cxn ang="0">
                  <a:pos x="227" y="46"/>
                </a:cxn>
                <a:cxn ang="0">
                  <a:pos x="145" y="104"/>
                </a:cxn>
                <a:cxn ang="0">
                  <a:pos x="75" y="189"/>
                </a:cxn>
                <a:cxn ang="0">
                  <a:pos x="20" y="305"/>
                </a:cxn>
              </a:cxnLst>
              <a:rect l="0" t="0" r="r" b="b"/>
              <a:pathLst>
                <a:path w="1999" h="2514">
                  <a:moveTo>
                    <a:pt x="0" y="375"/>
                  </a:moveTo>
                  <a:lnTo>
                    <a:pt x="0" y="392"/>
                  </a:lnTo>
                  <a:lnTo>
                    <a:pt x="2" y="440"/>
                  </a:lnTo>
                  <a:lnTo>
                    <a:pt x="5" y="475"/>
                  </a:lnTo>
                  <a:lnTo>
                    <a:pt x="9" y="517"/>
                  </a:lnTo>
                  <a:lnTo>
                    <a:pt x="15" y="565"/>
                  </a:lnTo>
                  <a:lnTo>
                    <a:pt x="25" y="618"/>
                  </a:lnTo>
                  <a:lnTo>
                    <a:pt x="36" y="677"/>
                  </a:lnTo>
                  <a:lnTo>
                    <a:pt x="51" y="740"/>
                  </a:lnTo>
                  <a:lnTo>
                    <a:pt x="68" y="809"/>
                  </a:lnTo>
                  <a:lnTo>
                    <a:pt x="91" y="880"/>
                  </a:lnTo>
                  <a:lnTo>
                    <a:pt x="117" y="956"/>
                  </a:lnTo>
                  <a:lnTo>
                    <a:pt x="148" y="1035"/>
                  </a:lnTo>
                  <a:lnTo>
                    <a:pt x="184" y="1116"/>
                  </a:lnTo>
                  <a:lnTo>
                    <a:pt x="225" y="1200"/>
                  </a:lnTo>
                  <a:lnTo>
                    <a:pt x="272" y="1286"/>
                  </a:lnTo>
                  <a:lnTo>
                    <a:pt x="325" y="1374"/>
                  </a:lnTo>
                  <a:lnTo>
                    <a:pt x="384" y="1462"/>
                  </a:lnTo>
                  <a:lnTo>
                    <a:pt x="450" y="1551"/>
                  </a:lnTo>
                  <a:lnTo>
                    <a:pt x="523" y="1641"/>
                  </a:lnTo>
                  <a:lnTo>
                    <a:pt x="604" y="1729"/>
                  </a:lnTo>
                  <a:lnTo>
                    <a:pt x="693" y="1818"/>
                  </a:lnTo>
                  <a:lnTo>
                    <a:pt x="790" y="1905"/>
                  </a:lnTo>
                  <a:lnTo>
                    <a:pt x="895" y="1991"/>
                  </a:lnTo>
                  <a:lnTo>
                    <a:pt x="1009" y="2075"/>
                  </a:lnTo>
                  <a:lnTo>
                    <a:pt x="1134" y="2156"/>
                  </a:lnTo>
                  <a:lnTo>
                    <a:pt x="1267" y="2235"/>
                  </a:lnTo>
                  <a:lnTo>
                    <a:pt x="1411" y="2310"/>
                  </a:lnTo>
                  <a:lnTo>
                    <a:pt x="1565" y="2383"/>
                  </a:lnTo>
                  <a:lnTo>
                    <a:pt x="1731" y="2450"/>
                  </a:lnTo>
                  <a:lnTo>
                    <a:pt x="1907" y="2514"/>
                  </a:lnTo>
                  <a:lnTo>
                    <a:pt x="1912" y="2498"/>
                  </a:lnTo>
                  <a:lnTo>
                    <a:pt x="1925" y="2453"/>
                  </a:lnTo>
                  <a:lnTo>
                    <a:pt x="1934" y="2420"/>
                  </a:lnTo>
                  <a:lnTo>
                    <a:pt x="1942" y="2381"/>
                  </a:lnTo>
                  <a:lnTo>
                    <a:pt x="1952" y="2336"/>
                  </a:lnTo>
                  <a:lnTo>
                    <a:pt x="1961" y="2286"/>
                  </a:lnTo>
                  <a:lnTo>
                    <a:pt x="1970" y="2229"/>
                  </a:lnTo>
                  <a:lnTo>
                    <a:pt x="1980" y="2169"/>
                  </a:lnTo>
                  <a:lnTo>
                    <a:pt x="1987" y="2104"/>
                  </a:lnTo>
                  <a:lnTo>
                    <a:pt x="1993" y="2035"/>
                  </a:lnTo>
                  <a:lnTo>
                    <a:pt x="1997" y="1961"/>
                  </a:lnTo>
                  <a:lnTo>
                    <a:pt x="1999" y="1884"/>
                  </a:lnTo>
                  <a:lnTo>
                    <a:pt x="1998" y="1804"/>
                  </a:lnTo>
                  <a:lnTo>
                    <a:pt x="1994" y="1721"/>
                  </a:lnTo>
                  <a:lnTo>
                    <a:pt x="1987" y="1636"/>
                  </a:lnTo>
                  <a:lnTo>
                    <a:pt x="1976" y="1548"/>
                  </a:lnTo>
                  <a:lnTo>
                    <a:pt x="1961" y="1459"/>
                  </a:lnTo>
                  <a:lnTo>
                    <a:pt x="1941" y="1368"/>
                  </a:lnTo>
                  <a:lnTo>
                    <a:pt x="1916" y="1277"/>
                  </a:lnTo>
                  <a:lnTo>
                    <a:pt x="1887" y="1185"/>
                  </a:lnTo>
                  <a:lnTo>
                    <a:pt x="1851" y="1093"/>
                  </a:lnTo>
                  <a:lnTo>
                    <a:pt x="1809" y="1000"/>
                  </a:lnTo>
                  <a:lnTo>
                    <a:pt x="1761" y="908"/>
                  </a:lnTo>
                  <a:lnTo>
                    <a:pt x="1706" y="816"/>
                  </a:lnTo>
                  <a:lnTo>
                    <a:pt x="1644" y="725"/>
                  </a:lnTo>
                  <a:lnTo>
                    <a:pt x="1575" y="636"/>
                  </a:lnTo>
                  <a:lnTo>
                    <a:pt x="1497" y="549"/>
                  </a:lnTo>
                  <a:lnTo>
                    <a:pt x="1410" y="464"/>
                  </a:lnTo>
                  <a:lnTo>
                    <a:pt x="1315" y="381"/>
                  </a:lnTo>
                  <a:lnTo>
                    <a:pt x="1212" y="301"/>
                  </a:lnTo>
                  <a:lnTo>
                    <a:pt x="1200" y="293"/>
                  </a:lnTo>
                  <a:lnTo>
                    <a:pt x="1167" y="271"/>
                  </a:lnTo>
                  <a:lnTo>
                    <a:pt x="1116" y="239"/>
                  </a:lnTo>
                  <a:lnTo>
                    <a:pt x="1050" y="200"/>
                  </a:lnTo>
                  <a:lnTo>
                    <a:pt x="1011" y="179"/>
                  </a:lnTo>
                  <a:lnTo>
                    <a:pt x="970" y="157"/>
                  </a:lnTo>
                  <a:lnTo>
                    <a:pt x="927" y="136"/>
                  </a:lnTo>
                  <a:lnTo>
                    <a:pt x="880" y="113"/>
                  </a:lnTo>
                  <a:lnTo>
                    <a:pt x="832" y="93"/>
                  </a:lnTo>
                  <a:lnTo>
                    <a:pt x="783" y="73"/>
                  </a:lnTo>
                  <a:lnTo>
                    <a:pt x="732" y="55"/>
                  </a:lnTo>
                  <a:lnTo>
                    <a:pt x="680" y="38"/>
                  </a:lnTo>
                  <a:lnTo>
                    <a:pt x="627" y="24"/>
                  </a:lnTo>
                  <a:lnTo>
                    <a:pt x="575" y="13"/>
                  </a:lnTo>
                  <a:lnTo>
                    <a:pt x="521" y="5"/>
                  </a:lnTo>
                  <a:lnTo>
                    <a:pt x="469" y="1"/>
                  </a:lnTo>
                  <a:lnTo>
                    <a:pt x="418" y="0"/>
                  </a:lnTo>
                  <a:lnTo>
                    <a:pt x="367" y="4"/>
                  </a:lnTo>
                  <a:lnTo>
                    <a:pt x="319" y="12"/>
                  </a:lnTo>
                  <a:lnTo>
                    <a:pt x="272" y="26"/>
                  </a:lnTo>
                  <a:lnTo>
                    <a:pt x="227" y="46"/>
                  </a:lnTo>
                  <a:lnTo>
                    <a:pt x="185" y="72"/>
                  </a:lnTo>
                  <a:lnTo>
                    <a:pt x="145" y="104"/>
                  </a:lnTo>
                  <a:lnTo>
                    <a:pt x="108" y="142"/>
                  </a:lnTo>
                  <a:lnTo>
                    <a:pt x="75" y="189"/>
                  </a:lnTo>
                  <a:lnTo>
                    <a:pt x="46" y="242"/>
                  </a:lnTo>
                  <a:lnTo>
                    <a:pt x="20" y="305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-398561" y="3463677"/>
              <a:ext cx="244475" cy="125413"/>
            </a:xfrm>
            <a:custGeom>
              <a:avLst/>
              <a:gdLst/>
              <a:ahLst/>
              <a:cxnLst>
                <a:cxn ang="0">
                  <a:pos x="464" y="130"/>
                </a:cxn>
                <a:cxn ang="0">
                  <a:pos x="448" y="139"/>
                </a:cxn>
                <a:cxn ang="0">
                  <a:pos x="406" y="170"/>
                </a:cxn>
                <a:cxn ang="0">
                  <a:pos x="378" y="193"/>
                </a:cxn>
                <a:cxn ang="0">
                  <a:pos x="345" y="219"/>
                </a:cxn>
                <a:cxn ang="0">
                  <a:pos x="309" y="250"/>
                </a:cxn>
                <a:cxn ang="0">
                  <a:pos x="272" y="285"/>
                </a:cxn>
                <a:cxn ang="0">
                  <a:pos x="252" y="304"/>
                </a:cxn>
                <a:cxn ang="0">
                  <a:pos x="233" y="325"/>
                </a:cxn>
                <a:cxn ang="0">
                  <a:pos x="214" y="346"/>
                </a:cxn>
                <a:cxn ang="0">
                  <a:pos x="194" y="368"/>
                </a:cxn>
                <a:cxn ang="0">
                  <a:pos x="175" y="392"/>
                </a:cxn>
                <a:cxn ang="0">
                  <a:pos x="155" y="416"/>
                </a:cxn>
                <a:cxn ang="0">
                  <a:pos x="136" y="441"/>
                </a:cxn>
                <a:cxn ang="0">
                  <a:pos x="118" y="467"/>
                </a:cxn>
                <a:cxn ang="0">
                  <a:pos x="100" y="494"/>
                </a:cxn>
                <a:cxn ang="0">
                  <a:pos x="83" y="522"/>
                </a:cxn>
                <a:cxn ang="0">
                  <a:pos x="67" y="550"/>
                </a:cxn>
                <a:cxn ang="0">
                  <a:pos x="51" y="580"/>
                </a:cxn>
                <a:cxn ang="0">
                  <a:pos x="36" y="610"/>
                </a:cxn>
                <a:cxn ang="0">
                  <a:pos x="23" y="642"/>
                </a:cxn>
                <a:cxn ang="0">
                  <a:pos x="12" y="674"/>
                </a:cxn>
                <a:cxn ang="0">
                  <a:pos x="0" y="706"/>
                </a:cxn>
                <a:cxn ang="0">
                  <a:pos x="1" y="686"/>
                </a:cxn>
                <a:cxn ang="0">
                  <a:pos x="8" y="632"/>
                </a:cxn>
                <a:cxn ang="0">
                  <a:pos x="15" y="595"/>
                </a:cxn>
                <a:cxn ang="0">
                  <a:pos x="24" y="551"/>
                </a:cxn>
                <a:cxn ang="0">
                  <a:pos x="29" y="528"/>
                </a:cxn>
                <a:cxn ang="0">
                  <a:pos x="36" y="503"/>
                </a:cxn>
                <a:cxn ang="0">
                  <a:pos x="43" y="477"/>
                </a:cxn>
                <a:cxn ang="0">
                  <a:pos x="51" y="450"/>
                </a:cxn>
                <a:cxn ang="0">
                  <a:pos x="61" y="424"/>
                </a:cxn>
                <a:cxn ang="0">
                  <a:pos x="71" y="395"/>
                </a:cxn>
                <a:cxn ang="0">
                  <a:pos x="83" y="366"/>
                </a:cxn>
                <a:cxn ang="0">
                  <a:pos x="95" y="337"/>
                </a:cxn>
                <a:cxn ang="0">
                  <a:pos x="108" y="309"/>
                </a:cxn>
                <a:cxn ang="0">
                  <a:pos x="124" y="279"/>
                </a:cxn>
                <a:cxn ang="0">
                  <a:pos x="140" y="249"/>
                </a:cxn>
                <a:cxn ang="0">
                  <a:pos x="158" y="220"/>
                </a:cxn>
                <a:cxn ang="0">
                  <a:pos x="177" y="190"/>
                </a:cxn>
                <a:cxn ang="0">
                  <a:pos x="198" y="162"/>
                </a:cxn>
                <a:cxn ang="0">
                  <a:pos x="221" y="133"/>
                </a:cxn>
                <a:cxn ang="0">
                  <a:pos x="244" y="104"/>
                </a:cxn>
                <a:cxn ang="0">
                  <a:pos x="270" y="78"/>
                </a:cxn>
                <a:cxn ang="0">
                  <a:pos x="297" y="50"/>
                </a:cxn>
                <a:cxn ang="0">
                  <a:pos x="326" y="24"/>
                </a:cxn>
                <a:cxn ang="0">
                  <a:pos x="356" y="0"/>
                </a:cxn>
                <a:cxn ang="0">
                  <a:pos x="464" y="130"/>
                </a:cxn>
              </a:cxnLst>
              <a:rect l="0" t="0" r="r" b="b"/>
              <a:pathLst>
                <a:path w="464" h="706">
                  <a:moveTo>
                    <a:pt x="464" y="130"/>
                  </a:moveTo>
                  <a:lnTo>
                    <a:pt x="448" y="139"/>
                  </a:lnTo>
                  <a:lnTo>
                    <a:pt x="406" y="170"/>
                  </a:lnTo>
                  <a:lnTo>
                    <a:pt x="378" y="193"/>
                  </a:lnTo>
                  <a:lnTo>
                    <a:pt x="345" y="219"/>
                  </a:lnTo>
                  <a:lnTo>
                    <a:pt x="309" y="250"/>
                  </a:lnTo>
                  <a:lnTo>
                    <a:pt x="272" y="285"/>
                  </a:lnTo>
                  <a:lnTo>
                    <a:pt x="252" y="304"/>
                  </a:lnTo>
                  <a:lnTo>
                    <a:pt x="233" y="325"/>
                  </a:lnTo>
                  <a:lnTo>
                    <a:pt x="214" y="346"/>
                  </a:lnTo>
                  <a:lnTo>
                    <a:pt x="194" y="368"/>
                  </a:lnTo>
                  <a:lnTo>
                    <a:pt x="175" y="392"/>
                  </a:lnTo>
                  <a:lnTo>
                    <a:pt x="155" y="416"/>
                  </a:lnTo>
                  <a:lnTo>
                    <a:pt x="136" y="441"/>
                  </a:lnTo>
                  <a:lnTo>
                    <a:pt x="118" y="467"/>
                  </a:lnTo>
                  <a:lnTo>
                    <a:pt x="100" y="494"/>
                  </a:lnTo>
                  <a:lnTo>
                    <a:pt x="83" y="522"/>
                  </a:lnTo>
                  <a:lnTo>
                    <a:pt x="67" y="550"/>
                  </a:lnTo>
                  <a:lnTo>
                    <a:pt x="51" y="580"/>
                  </a:lnTo>
                  <a:lnTo>
                    <a:pt x="36" y="610"/>
                  </a:lnTo>
                  <a:lnTo>
                    <a:pt x="23" y="642"/>
                  </a:lnTo>
                  <a:lnTo>
                    <a:pt x="12" y="674"/>
                  </a:lnTo>
                  <a:lnTo>
                    <a:pt x="0" y="706"/>
                  </a:lnTo>
                  <a:lnTo>
                    <a:pt x="1" y="686"/>
                  </a:lnTo>
                  <a:lnTo>
                    <a:pt x="8" y="632"/>
                  </a:lnTo>
                  <a:lnTo>
                    <a:pt x="15" y="595"/>
                  </a:lnTo>
                  <a:lnTo>
                    <a:pt x="24" y="551"/>
                  </a:lnTo>
                  <a:lnTo>
                    <a:pt x="29" y="528"/>
                  </a:lnTo>
                  <a:lnTo>
                    <a:pt x="36" y="503"/>
                  </a:lnTo>
                  <a:lnTo>
                    <a:pt x="43" y="477"/>
                  </a:lnTo>
                  <a:lnTo>
                    <a:pt x="51" y="450"/>
                  </a:lnTo>
                  <a:lnTo>
                    <a:pt x="61" y="424"/>
                  </a:lnTo>
                  <a:lnTo>
                    <a:pt x="71" y="395"/>
                  </a:lnTo>
                  <a:lnTo>
                    <a:pt x="83" y="366"/>
                  </a:lnTo>
                  <a:lnTo>
                    <a:pt x="95" y="337"/>
                  </a:lnTo>
                  <a:lnTo>
                    <a:pt x="108" y="309"/>
                  </a:lnTo>
                  <a:lnTo>
                    <a:pt x="124" y="279"/>
                  </a:lnTo>
                  <a:lnTo>
                    <a:pt x="140" y="249"/>
                  </a:lnTo>
                  <a:lnTo>
                    <a:pt x="158" y="220"/>
                  </a:lnTo>
                  <a:lnTo>
                    <a:pt x="177" y="190"/>
                  </a:lnTo>
                  <a:lnTo>
                    <a:pt x="198" y="162"/>
                  </a:lnTo>
                  <a:lnTo>
                    <a:pt x="221" y="133"/>
                  </a:lnTo>
                  <a:lnTo>
                    <a:pt x="244" y="104"/>
                  </a:lnTo>
                  <a:lnTo>
                    <a:pt x="270" y="78"/>
                  </a:lnTo>
                  <a:lnTo>
                    <a:pt x="297" y="50"/>
                  </a:lnTo>
                  <a:lnTo>
                    <a:pt x="326" y="24"/>
                  </a:lnTo>
                  <a:lnTo>
                    <a:pt x="356" y="0"/>
                  </a:lnTo>
                  <a:lnTo>
                    <a:pt x="464" y="130"/>
                  </a:lnTo>
                  <a:close/>
                </a:path>
              </a:pathLst>
            </a:custGeom>
            <a:solidFill>
              <a:srgbClr val="4B6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-135036" y="3435102"/>
              <a:ext cx="923925" cy="415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8"/>
                </a:cxn>
                <a:cxn ang="0">
                  <a:pos x="6" y="70"/>
                </a:cxn>
                <a:cxn ang="0">
                  <a:pos x="10" y="108"/>
                </a:cxn>
                <a:cxn ang="0">
                  <a:pos x="17" y="153"/>
                </a:cxn>
                <a:cxn ang="0">
                  <a:pos x="25" y="204"/>
                </a:cxn>
                <a:cxn ang="0">
                  <a:pos x="35" y="262"/>
                </a:cxn>
                <a:cxn ang="0">
                  <a:pos x="48" y="325"/>
                </a:cxn>
                <a:cxn ang="0">
                  <a:pos x="65" y="395"/>
                </a:cxn>
                <a:cxn ang="0">
                  <a:pos x="84" y="468"/>
                </a:cxn>
                <a:cxn ang="0">
                  <a:pos x="106" y="547"/>
                </a:cxn>
                <a:cxn ang="0">
                  <a:pos x="133" y="629"/>
                </a:cxn>
                <a:cxn ang="0">
                  <a:pos x="164" y="714"/>
                </a:cxn>
                <a:cxn ang="0">
                  <a:pos x="199" y="803"/>
                </a:cxn>
                <a:cxn ang="0">
                  <a:pos x="239" y="895"/>
                </a:cxn>
                <a:cxn ang="0">
                  <a:pos x="284" y="989"/>
                </a:cxn>
                <a:cxn ang="0">
                  <a:pos x="333" y="1084"/>
                </a:cxn>
                <a:cxn ang="0">
                  <a:pos x="389" y="1181"/>
                </a:cxn>
                <a:cxn ang="0">
                  <a:pos x="450" y="1279"/>
                </a:cxn>
                <a:cxn ang="0">
                  <a:pos x="518" y="1378"/>
                </a:cxn>
                <a:cxn ang="0">
                  <a:pos x="592" y="1476"/>
                </a:cxn>
                <a:cxn ang="0">
                  <a:pos x="673" y="1574"/>
                </a:cxn>
                <a:cxn ang="0">
                  <a:pos x="759" y="1671"/>
                </a:cxn>
                <a:cxn ang="0">
                  <a:pos x="854" y="1767"/>
                </a:cxn>
                <a:cxn ang="0">
                  <a:pos x="957" y="1860"/>
                </a:cxn>
                <a:cxn ang="0">
                  <a:pos x="1068" y="1952"/>
                </a:cxn>
                <a:cxn ang="0">
                  <a:pos x="1186" y="2041"/>
                </a:cxn>
                <a:cxn ang="0">
                  <a:pos x="1312" y="2127"/>
                </a:cxn>
                <a:cxn ang="0">
                  <a:pos x="1448" y="2209"/>
                </a:cxn>
                <a:cxn ang="0">
                  <a:pos x="1593" y="2288"/>
                </a:cxn>
                <a:cxn ang="0">
                  <a:pos x="1747" y="2362"/>
                </a:cxn>
                <a:cxn ang="0">
                  <a:pos x="1732" y="2351"/>
                </a:cxn>
                <a:cxn ang="0">
                  <a:pos x="1687" y="2321"/>
                </a:cxn>
                <a:cxn ang="0">
                  <a:pos x="1654" y="2299"/>
                </a:cxn>
                <a:cxn ang="0">
                  <a:pos x="1617" y="2271"/>
                </a:cxn>
                <a:cxn ang="0">
                  <a:pos x="1573" y="2239"/>
                </a:cxn>
                <a:cxn ang="0">
                  <a:pos x="1525" y="2202"/>
                </a:cxn>
                <a:cxn ang="0">
                  <a:pos x="1472" y="2160"/>
                </a:cxn>
                <a:cxn ang="0">
                  <a:pos x="1414" y="2114"/>
                </a:cxn>
                <a:cxn ang="0">
                  <a:pos x="1352" y="2063"/>
                </a:cxn>
                <a:cxn ang="0">
                  <a:pos x="1288" y="2007"/>
                </a:cxn>
                <a:cxn ang="0">
                  <a:pos x="1222" y="1947"/>
                </a:cxn>
                <a:cxn ang="0">
                  <a:pos x="1152" y="1882"/>
                </a:cxn>
                <a:cxn ang="0">
                  <a:pos x="1081" y="1812"/>
                </a:cxn>
                <a:cxn ang="0">
                  <a:pos x="1007" y="1739"/>
                </a:cxn>
                <a:cxn ang="0">
                  <a:pos x="934" y="1661"/>
                </a:cxn>
                <a:cxn ang="0">
                  <a:pos x="858" y="1578"/>
                </a:cxn>
                <a:cxn ang="0">
                  <a:pos x="784" y="1492"/>
                </a:cxn>
                <a:cxn ang="0">
                  <a:pos x="709" y="1402"/>
                </a:cxn>
                <a:cxn ang="0">
                  <a:pos x="636" y="1306"/>
                </a:cxn>
                <a:cxn ang="0">
                  <a:pos x="564" y="1207"/>
                </a:cxn>
                <a:cxn ang="0">
                  <a:pos x="492" y="1104"/>
                </a:cxn>
                <a:cxn ang="0">
                  <a:pos x="424" y="997"/>
                </a:cxn>
                <a:cxn ang="0">
                  <a:pos x="357" y="885"/>
                </a:cxn>
                <a:cxn ang="0">
                  <a:pos x="294" y="770"/>
                </a:cxn>
                <a:cxn ang="0">
                  <a:pos x="234" y="651"/>
                </a:cxn>
                <a:cxn ang="0">
                  <a:pos x="178" y="529"/>
                </a:cxn>
                <a:cxn ang="0">
                  <a:pos x="126" y="402"/>
                </a:cxn>
                <a:cxn ang="0">
                  <a:pos x="79" y="272"/>
                </a:cxn>
                <a:cxn ang="0">
                  <a:pos x="37" y="138"/>
                </a:cxn>
                <a:cxn ang="0">
                  <a:pos x="0" y="0"/>
                </a:cxn>
              </a:cxnLst>
              <a:rect l="0" t="0" r="r" b="b"/>
              <a:pathLst>
                <a:path w="1747" h="2362">
                  <a:moveTo>
                    <a:pt x="0" y="0"/>
                  </a:moveTo>
                  <a:lnTo>
                    <a:pt x="1" y="18"/>
                  </a:lnTo>
                  <a:lnTo>
                    <a:pt x="6" y="70"/>
                  </a:lnTo>
                  <a:lnTo>
                    <a:pt x="10" y="108"/>
                  </a:lnTo>
                  <a:lnTo>
                    <a:pt x="17" y="153"/>
                  </a:lnTo>
                  <a:lnTo>
                    <a:pt x="25" y="204"/>
                  </a:lnTo>
                  <a:lnTo>
                    <a:pt x="35" y="262"/>
                  </a:lnTo>
                  <a:lnTo>
                    <a:pt x="48" y="325"/>
                  </a:lnTo>
                  <a:lnTo>
                    <a:pt x="65" y="395"/>
                  </a:lnTo>
                  <a:lnTo>
                    <a:pt x="84" y="468"/>
                  </a:lnTo>
                  <a:lnTo>
                    <a:pt x="106" y="547"/>
                  </a:lnTo>
                  <a:lnTo>
                    <a:pt x="133" y="629"/>
                  </a:lnTo>
                  <a:lnTo>
                    <a:pt x="164" y="714"/>
                  </a:lnTo>
                  <a:lnTo>
                    <a:pt x="199" y="803"/>
                  </a:lnTo>
                  <a:lnTo>
                    <a:pt x="239" y="895"/>
                  </a:lnTo>
                  <a:lnTo>
                    <a:pt x="284" y="989"/>
                  </a:lnTo>
                  <a:lnTo>
                    <a:pt x="333" y="1084"/>
                  </a:lnTo>
                  <a:lnTo>
                    <a:pt x="389" y="1181"/>
                  </a:lnTo>
                  <a:lnTo>
                    <a:pt x="450" y="1279"/>
                  </a:lnTo>
                  <a:lnTo>
                    <a:pt x="518" y="1378"/>
                  </a:lnTo>
                  <a:lnTo>
                    <a:pt x="592" y="1476"/>
                  </a:lnTo>
                  <a:lnTo>
                    <a:pt x="673" y="1574"/>
                  </a:lnTo>
                  <a:lnTo>
                    <a:pt x="759" y="1671"/>
                  </a:lnTo>
                  <a:lnTo>
                    <a:pt x="854" y="1767"/>
                  </a:lnTo>
                  <a:lnTo>
                    <a:pt x="957" y="1860"/>
                  </a:lnTo>
                  <a:lnTo>
                    <a:pt x="1068" y="1952"/>
                  </a:lnTo>
                  <a:lnTo>
                    <a:pt x="1186" y="2041"/>
                  </a:lnTo>
                  <a:lnTo>
                    <a:pt x="1312" y="2127"/>
                  </a:lnTo>
                  <a:lnTo>
                    <a:pt x="1448" y="2209"/>
                  </a:lnTo>
                  <a:lnTo>
                    <a:pt x="1593" y="2288"/>
                  </a:lnTo>
                  <a:lnTo>
                    <a:pt x="1747" y="2362"/>
                  </a:lnTo>
                  <a:lnTo>
                    <a:pt x="1732" y="2351"/>
                  </a:lnTo>
                  <a:lnTo>
                    <a:pt x="1687" y="2321"/>
                  </a:lnTo>
                  <a:lnTo>
                    <a:pt x="1654" y="2299"/>
                  </a:lnTo>
                  <a:lnTo>
                    <a:pt x="1617" y="2271"/>
                  </a:lnTo>
                  <a:lnTo>
                    <a:pt x="1573" y="2239"/>
                  </a:lnTo>
                  <a:lnTo>
                    <a:pt x="1525" y="2202"/>
                  </a:lnTo>
                  <a:lnTo>
                    <a:pt x="1472" y="2160"/>
                  </a:lnTo>
                  <a:lnTo>
                    <a:pt x="1414" y="2114"/>
                  </a:lnTo>
                  <a:lnTo>
                    <a:pt x="1352" y="2063"/>
                  </a:lnTo>
                  <a:lnTo>
                    <a:pt x="1288" y="2007"/>
                  </a:lnTo>
                  <a:lnTo>
                    <a:pt x="1222" y="1947"/>
                  </a:lnTo>
                  <a:lnTo>
                    <a:pt x="1152" y="1882"/>
                  </a:lnTo>
                  <a:lnTo>
                    <a:pt x="1081" y="1812"/>
                  </a:lnTo>
                  <a:lnTo>
                    <a:pt x="1007" y="1739"/>
                  </a:lnTo>
                  <a:lnTo>
                    <a:pt x="934" y="1661"/>
                  </a:lnTo>
                  <a:lnTo>
                    <a:pt x="858" y="1578"/>
                  </a:lnTo>
                  <a:lnTo>
                    <a:pt x="784" y="1492"/>
                  </a:lnTo>
                  <a:lnTo>
                    <a:pt x="709" y="1402"/>
                  </a:lnTo>
                  <a:lnTo>
                    <a:pt x="636" y="1306"/>
                  </a:lnTo>
                  <a:lnTo>
                    <a:pt x="564" y="1207"/>
                  </a:lnTo>
                  <a:lnTo>
                    <a:pt x="492" y="1104"/>
                  </a:lnTo>
                  <a:lnTo>
                    <a:pt x="424" y="997"/>
                  </a:lnTo>
                  <a:lnTo>
                    <a:pt x="357" y="885"/>
                  </a:lnTo>
                  <a:lnTo>
                    <a:pt x="294" y="770"/>
                  </a:lnTo>
                  <a:lnTo>
                    <a:pt x="234" y="651"/>
                  </a:lnTo>
                  <a:lnTo>
                    <a:pt x="178" y="529"/>
                  </a:lnTo>
                  <a:lnTo>
                    <a:pt x="126" y="402"/>
                  </a:lnTo>
                  <a:lnTo>
                    <a:pt x="79" y="272"/>
                  </a:lnTo>
                  <a:lnTo>
                    <a:pt x="37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58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-20736" y="3473202"/>
              <a:ext cx="809625" cy="377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4"/>
                </a:cxn>
                <a:cxn ang="0">
                  <a:pos x="19" y="56"/>
                </a:cxn>
                <a:cxn ang="0">
                  <a:pos x="43" y="121"/>
                </a:cxn>
                <a:cxn ang="0">
                  <a:pos x="80" y="208"/>
                </a:cxn>
                <a:cxn ang="0">
                  <a:pos x="103" y="259"/>
                </a:cxn>
                <a:cxn ang="0">
                  <a:pos x="127" y="315"/>
                </a:cxn>
                <a:cxn ang="0">
                  <a:pos x="156" y="376"/>
                </a:cxn>
                <a:cxn ang="0">
                  <a:pos x="186" y="440"/>
                </a:cxn>
                <a:cxn ang="0">
                  <a:pos x="221" y="508"/>
                </a:cxn>
                <a:cxn ang="0">
                  <a:pos x="258" y="579"/>
                </a:cxn>
                <a:cxn ang="0">
                  <a:pos x="299" y="655"/>
                </a:cxn>
                <a:cxn ang="0">
                  <a:pos x="342" y="733"/>
                </a:cxn>
                <a:cxn ang="0">
                  <a:pos x="389" y="814"/>
                </a:cxn>
                <a:cxn ang="0">
                  <a:pos x="439" y="895"/>
                </a:cxn>
                <a:cxn ang="0">
                  <a:pos x="493" y="981"/>
                </a:cxn>
                <a:cxn ang="0">
                  <a:pos x="551" y="1067"/>
                </a:cxn>
                <a:cxn ang="0">
                  <a:pos x="612" y="1155"/>
                </a:cxn>
                <a:cxn ang="0">
                  <a:pos x="676" y="1245"/>
                </a:cxn>
                <a:cxn ang="0">
                  <a:pos x="744" y="1335"/>
                </a:cxn>
                <a:cxn ang="0">
                  <a:pos x="817" y="1426"/>
                </a:cxn>
                <a:cxn ang="0">
                  <a:pos x="892" y="1516"/>
                </a:cxn>
                <a:cxn ang="0">
                  <a:pos x="971" y="1608"/>
                </a:cxn>
                <a:cxn ang="0">
                  <a:pos x="1055" y="1698"/>
                </a:cxn>
                <a:cxn ang="0">
                  <a:pos x="1142" y="1788"/>
                </a:cxn>
                <a:cxn ang="0">
                  <a:pos x="1233" y="1878"/>
                </a:cxn>
                <a:cxn ang="0">
                  <a:pos x="1329" y="1966"/>
                </a:cxn>
                <a:cxn ang="0">
                  <a:pos x="1428" y="2054"/>
                </a:cxn>
                <a:cxn ang="0">
                  <a:pos x="1532" y="2139"/>
                </a:cxn>
                <a:cxn ang="0">
                  <a:pos x="1519" y="2123"/>
                </a:cxn>
                <a:cxn ang="0">
                  <a:pos x="1480" y="2076"/>
                </a:cxn>
                <a:cxn ang="0">
                  <a:pos x="1419" y="2001"/>
                </a:cxn>
                <a:cxn ang="0">
                  <a:pos x="1339" y="1903"/>
                </a:cxn>
                <a:cxn ang="0">
                  <a:pos x="1243" y="1785"/>
                </a:cxn>
                <a:cxn ang="0">
                  <a:pos x="1135" y="1648"/>
                </a:cxn>
                <a:cxn ang="0">
                  <a:pos x="1016" y="1497"/>
                </a:cxn>
                <a:cxn ang="0">
                  <a:pos x="890" y="1334"/>
                </a:cxn>
                <a:cxn ang="0">
                  <a:pos x="826" y="1250"/>
                </a:cxn>
                <a:cxn ang="0">
                  <a:pos x="761" y="1164"/>
                </a:cxn>
                <a:cxn ang="0">
                  <a:pos x="695" y="1076"/>
                </a:cxn>
                <a:cxn ang="0">
                  <a:pos x="630" y="987"/>
                </a:cxn>
                <a:cxn ang="0">
                  <a:pos x="566" y="899"/>
                </a:cxn>
                <a:cxn ang="0">
                  <a:pos x="503" y="809"/>
                </a:cxn>
                <a:cxn ang="0">
                  <a:pos x="439" y="721"/>
                </a:cxn>
                <a:cxn ang="0">
                  <a:pos x="379" y="633"/>
                </a:cxn>
                <a:cxn ang="0">
                  <a:pos x="320" y="545"/>
                </a:cxn>
                <a:cxn ang="0">
                  <a:pos x="264" y="460"/>
                </a:cxn>
                <a:cxn ang="0">
                  <a:pos x="211" y="376"/>
                </a:cxn>
                <a:cxn ang="0">
                  <a:pos x="161" y="295"/>
                </a:cxn>
                <a:cxn ang="0">
                  <a:pos x="114" y="216"/>
                </a:cxn>
                <a:cxn ang="0">
                  <a:pos x="71" y="141"/>
                </a:cxn>
                <a:cxn ang="0">
                  <a:pos x="33" y="68"/>
                </a:cxn>
                <a:cxn ang="0">
                  <a:pos x="0" y="0"/>
                </a:cxn>
              </a:cxnLst>
              <a:rect l="0" t="0" r="r" b="b"/>
              <a:pathLst>
                <a:path w="1532" h="2139">
                  <a:moveTo>
                    <a:pt x="0" y="0"/>
                  </a:moveTo>
                  <a:lnTo>
                    <a:pt x="4" y="14"/>
                  </a:lnTo>
                  <a:lnTo>
                    <a:pt x="19" y="56"/>
                  </a:lnTo>
                  <a:lnTo>
                    <a:pt x="43" y="121"/>
                  </a:lnTo>
                  <a:lnTo>
                    <a:pt x="80" y="208"/>
                  </a:lnTo>
                  <a:lnTo>
                    <a:pt x="103" y="259"/>
                  </a:lnTo>
                  <a:lnTo>
                    <a:pt x="127" y="315"/>
                  </a:lnTo>
                  <a:lnTo>
                    <a:pt x="156" y="376"/>
                  </a:lnTo>
                  <a:lnTo>
                    <a:pt x="186" y="440"/>
                  </a:lnTo>
                  <a:lnTo>
                    <a:pt x="221" y="508"/>
                  </a:lnTo>
                  <a:lnTo>
                    <a:pt x="258" y="579"/>
                  </a:lnTo>
                  <a:lnTo>
                    <a:pt x="299" y="655"/>
                  </a:lnTo>
                  <a:lnTo>
                    <a:pt x="342" y="733"/>
                  </a:lnTo>
                  <a:lnTo>
                    <a:pt x="389" y="814"/>
                  </a:lnTo>
                  <a:lnTo>
                    <a:pt x="439" y="895"/>
                  </a:lnTo>
                  <a:lnTo>
                    <a:pt x="493" y="981"/>
                  </a:lnTo>
                  <a:lnTo>
                    <a:pt x="551" y="1067"/>
                  </a:lnTo>
                  <a:lnTo>
                    <a:pt x="612" y="1155"/>
                  </a:lnTo>
                  <a:lnTo>
                    <a:pt x="676" y="1245"/>
                  </a:lnTo>
                  <a:lnTo>
                    <a:pt x="744" y="1335"/>
                  </a:lnTo>
                  <a:lnTo>
                    <a:pt x="817" y="1426"/>
                  </a:lnTo>
                  <a:lnTo>
                    <a:pt x="892" y="1516"/>
                  </a:lnTo>
                  <a:lnTo>
                    <a:pt x="971" y="1608"/>
                  </a:lnTo>
                  <a:lnTo>
                    <a:pt x="1055" y="1698"/>
                  </a:lnTo>
                  <a:lnTo>
                    <a:pt x="1142" y="1788"/>
                  </a:lnTo>
                  <a:lnTo>
                    <a:pt x="1233" y="1878"/>
                  </a:lnTo>
                  <a:lnTo>
                    <a:pt x="1329" y="1966"/>
                  </a:lnTo>
                  <a:lnTo>
                    <a:pt x="1428" y="2054"/>
                  </a:lnTo>
                  <a:lnTo>
                    <a:pt x="1532" y="2139"/>
                  </a:lnTo>
                  <a:lnTo>
                    <a:pt x="1519" y="2123"/>
                  </a:lnTo>
                  <a:lnTo>
                    <a:pt x="1480" y="2076"/>
                  </a:lnTo>
                  <a:lnTo>
                    <a:pt x="1419" y="2001"/>
                  </a:lnTo>
                  <a:lnTo>
                    <a:pt x="1339" y="1903"/>
                  </a:lnTo>
                  <a:lnTo>
                    <a:pt x="1243" y="1785"/>
                  </a:lnTo>
                  <a:lnTo>
                    <a:pt x="1135" y="1648"/>
                  </a:lnTo>
                  <a:lnTo>
                    <a:pt x="1016" y="1497"/>
                  </a:lnTo>
                  <a:lnTo>
                    <a:pt x="890" y="1334"/>
                  </a:lnTo>
                  <a:lnTo>
                    <a:pt x="826" y="1250"/>
                  </a:lnTo>
                  <a:lnTo>
                    <a:pt x="761" y="1164"/>
                  </a:lnTo>
                  <a:lnTo>
                    <a:pt x="695" y="1076"/>
                  </a:lnTo>
                  <a:lnTo>
                    <a:pt x="630" y="987"/>
                  </a:lnTo>
                  <a:lnTo>
                    <a:pt x="566" y="899"/>
                  </a:lnTo>
                  <a:lnTo>
                    <a:pt x="503" y="809"/>
                  </a:lnTo>
                  <a:lnTo>
                    <a:pt x="439" y="721"/>
                  </a:lnTo>
                  <a:lnTo>
                    <a:pt x="379" y="633"/>
                  </a:lnTo>
                  <a:lnTo>
                    <a:pt x="320" y="545"/>
                  </a:lnTo>
                  <a:lnTo>
                    <a:pt x="264" y="460"/>
                  </a:lnTo>
                  <a:lnTo>
                    <a:pt x="211" y="376"/>
                  </a:lnTo>
                  <a:lnTo>
                    <a:pt x="161" y="295"/>
                  </a:lnTo>
                  <a:lnTo>
                    <a:pt x="114" y="216"/>
                  </a:lnTo>
                  <a:lnTo>
                    <a:pt x="71" y="141"/>
                  </a:lnTo>
                  <a:lnTo>
                    <a:pt x="33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58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98327" y="3449390"/>
              <a:ext cx="692150" cy="401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2"/>
                </a:cxn>
                <a:cxn ang="0">
                  <a:pos x="51" y="46"/>
                </a:cxn>
                <a:cxn ang="0">
                  <a:pos x="110" y="102"/>
                </a:cxn>
                <a:cxn ang="0">
                  <a:pos x="188" y="179"/>
                </a:cxn>
                <a:cxn ang="0">
                  <a:pos x="232" y="224"/>
                </a:cxn>
                <a:cxn ang="0">
                  <a:pos x="280" y="275"/>
                </a:cxn>
                <a:cxn ang="0">
                  <a:pos x="330" y="329"/>
                </a:cxn>
                <a:cxn ang="0">
                  <a:pos x="382" y="388"/>
                </a:cxn>
                <a:cxn ang="0">
                  <a:pos x="437" y="451"/>
                </a:cxn>
                <a:cxn ang="0">
                  <a:pos x="493" y="518"/>
                </a:cxn>
                <a:cxn ang="0">
                  <a:pos x="551" y="591"/>
                </a:cxn>
                <a:cxn ang="0">
                  <a:pos x="609" y="665"/>
                </a:cxn>
                <a:cxn ang="0">
                  <a:pos x="667" y="744"/>
                </a:cxn>
                <a:cxn ang="0">
                  <a:pos x="726" y="827"/>
                </a:cxn>
                <a:cxn ang="0">
                  <a:pos x="784" y="913"/>
                </a:cxn>
                <a:cxn ang="0">
                  <a:pos x="841" y="1002"/>
                </a:cxn>
                <a:cxn ang="0">
                  <a:pos x="897" y="1094"/>
                </a:cxn>
                <a:cxn ang="0">
                  <a:pos x="951" y="1190"/>
                </a:cxn>
                <a:cxn ang="0">
                  <a:pos x="1003" y="1288"/>
                </a:cxn>
                <a:cxn ang="0">
                  <a:pos x="1053" y="1388"/>
                </a:cxn>
                <a:cxn ang="0">
                  <a:pos x="1099" y="1492"/>
                </a:cxn>
                <a:cxn ang="0">
                  <a:pos x="1143" y="1598"/>
                </a:cxn>
                <a:cxn ang="0">
                  <a:pos x="1182" y="1705"/>
                </a:cxn>
                <a:cxn ang="0">
                  <a:pos x="1217" y="1816"/>
                </a:cxn>
                <a:cxn ang="0">
                  <a:pos x="1247" y="1928"/>
                </a:cxn>
                <a:cxn ang="0">
                  <a:pos x="1272" y="2042"/>
                </a:cxn>
                <a:cxn ang="0">
                  <a:pos x="1293" y="2158"/>
                </a:cxn>
                <a:cxn ang="0">
                  <a:pos x="1307" y="2275"/>
                </a:cxn>
                <a:cxn ang="0">
                  <a:pos x="1308" y="2259"/>
                </a:cxn>
                <a:cxn ang="0">
                  <a:pos x="1309" y="2212"/>
                </a:cxn>
                <a:cxn ang="0">
                  <a:pos x="1309" y="2178"/>
                </a:cxn>
                <a:cxn ang="0">
                  <a:pos x="1309" y="2137"/>
                </a:cxn>
                <a:cxn ang="0">
                  <a:pos x="1307" y="2091"/>
                </a:cxn>
                <a:cxn ang="0">
                  <a:pos x="1303" y="2037"/>
                </a:cxn>
                <a:cxn ang="0">
                  <a:pos x="1298" y="1980"/>
                </a:cxn>
                <a:cxn ang="0">
                  <a:pos x="1291" y="1917"/>
                </a:cxn>
                <a:cxn ang="0">
                  <a:pos x="1282" y="1849"/>
                </a:cxn>
                <a:cxn ang="0">
                  <a:pos x="1269" y="1778"/>
                </a:cxn>
                <a:cxn ang="0">
                  <a:pos x="1254" y="1701"/>
                </a:cxn>
                <a:cxn ang="0">
                  <a:pos x="1236" y="1622"/>
                </a:cxn>
                <a:cxn ang="0">
                  <a:pos x="1214" y="1539"/>
                </a:cxn>
                <a:cxn ang="0">
                  <a:pos x="1189" y="1453"/>
                </a:cxn>
                <a:cxn ang="0">
                  <a:pos x="1158" y="1366"/>
                </a:cxn>
                <a:cxn ang="0">
                  <a:pos x="1123" y="1275"/>
                </a:cxn>
                <a:cxn ang="0">
                  <a:pos x="1085" y="1184"/>
                </a:cxn>
                <a:cxn ang="0">
                  <a:pos x="1040" y="1090"/>
                </a:cxn>
                <a:cxn ang="0">
                  <a:pos x="991" y="996"/>
                </a:cxn>
                <a:cxn ang="0">
                  <a:pos x="935" y="902"/>
                </a:cxn>
                <a:cxn ang="0">
                  <a:pos x="874" y="806"/>
                </a:cxn>
                <a:cxn ang="0">
                  <a:pos x="806" y="711"/>
                </a:cxn>
                <a:cxn ang="0">
                  <a:pos x="732" y="616"/>
                </a:cxn>
                <a:cxn ang="0">
                  <a:pos x="650" y="523"/>
                </a:cxn>
                <a:cxn ang="0">
                  <a:pos x="561" y="430"/>
                </a:cxn>
                <a:cxn ang="0">
                  <a:pos x="465" y="340"/>
                </a:cxn>
                <a:cxn ang="0">
                  <a:pos x="361" y="251"/>
                </a:cxn>
                <a:cxn ang="0">
                  <a:pos x="250" y="164"/>
                </a:cxn>
                <a:cxn ang="0">
                  <a:pos x="129" y="81"/>
                </a:cxn>
                <a:cxn ang="0">
                  <a:pos x="0" y="0"/>
                </a:cxn>
              </a:cxnLst>
              <a:rect l="0" t="0" r="r" b="b"/>
              <a:pathLst>
                <a:path w="1309" h="2275">
                  <a:moveTo>
                    <a:pt x="0" y="0"/>
                  </a:moveTo>
                  <a:lnTo>
                    <a:pt x="13" y="12"/>
                  </a:lnTo>
                  <a:lnTo>
                    <a:pt x="51" y="46"/>
                  </a:lnTo>
                  <a:lnTo>
                    <a:pt x="110" y="102"/>
                  </a:lnTo>
                  <a:lnTo>
                    <a:pt x="188" y="179"/>
                  </a:lnTo>
                  <a:lnTo>
                    <a:pt x="232" y="224"/>
                  </a:lnTo>
                  <a:lnTo>
                    <a:pt x="280" y="275"/>
                  </a:lnTo>
                  <a:lnTo>
                    <a:pt x="330" y="329"/>
                  </a:lnTo>
                  <a:lnTo>
                    <a:pt x="382" y="388"/>
                  </a:lnTo>
                  <a:lnTo>
                    <a:pt x="437" y="451"/>
                  </a:lnTo>
                  <a:lnTo>
                    <a:pt x="493" y="518"/>
                  </a:lnTo>
                  <a:lnTo>
                    <a:pt x="551" y="591"/>
                  </a:lnTo>
                  <a:lnTo>
                    <a:pt x="609" y="665"/>
                  </a:lnTo>
                  <a:lnTo>
                    <a:pt x="667" y="744"/>
                  </a:lnTo>
                  <a:lnTo>
                    <a:pt x="726" y="827"/>
                  </a:lnTo>
                  <a:lnTo>
                    <a:pt x="784" y="913"/>
                  </a:lnTo>
                  <a:lnTo>
                    <a:pt x="841" y="1002"/>
                  </a:lnTo>
                  <a:lnTo>
                    <a:pt x="897" y="1094"/>
                  </a:lnTo>
                  <a:lnTo>
                    <a:pt x="951" y="1190"/>
                  </a:lnTo>
                  <a:lnTo>
                    <a:pt x="1003" y="1288"/>
                  </a:lnTo>
                  <a:lnTo>
                    <a:pt x="1053" y="1388"/>
                  </a:lnTo>
                  <a:lnTo>
                    <a:pt x="1099" y="1492"/>
                  </a:lnTo>
                  <a:lnTo>
                    <a:pt x="1143" y="1598"/>
                  </a:lnTo>
                  <a:lnTo>
                    <a:pt x="1182" y="1705"/>
                  </a:lnTo>
                  <a:lnTo>
                    <a:pt x="1217" y="1816"/>
                  </a:lnTo>
                  <a:lnTo>
                    <a:pt x="1247" y="1928"/>
                  </a:lnTo>
                  <a:lnTo>
                    <a:pt x="1272" y="2042"/>
                  </a:lnTo>
                  <a:lnTo>
                    <a:pt x="1293" y="2158"/>
                  </a:lnTo>
                  <a:lnTo>
                    <a:pt x="1307" y="2275"/>
                  </a:lnTo>
                  <a:lnTo>
                    <a:pt x="1308" y="2259"/>
                  </a:lnTo>
                  <a:lnTo>
                    <a:pt x="1309" y="2212"/>
                  </a:lnTo>
                  <a:lnTo>
                    <a:pt x="1309" y="2178"/>
                  </a:lnTo>
                  <a:lnTo>
                    <a:pt x="1309" y="2137"/>
                  </a:lnTo>
                  <a:lnTo>
                    <a:pt x="1307" y="2091"/>
                  </a:lnTo>
                  <a:lnTo>
                    <a:pt x="1303" y="2037"/>
                  </a:lnTo>
                  <a:lnTo>
                    <a:pt x="1298" y="1980"/>
                  </a:lnTo>
                  <a:lnTo>
                    <a:pt x="1291" y="1917"/>
                  </a:lnTo>
                  <a:lnTo>
                    <a:pt x="1282" y="1849"/>
                  </a:lnTo>
                  <a:lnTo>
                    <a:pt x="1269" y="1778"/>
                  </a:lnTo>
                  <a:lnTo>
                    <a:pt x="1254" y="1701"/>
                  </a:lnTo>
                  <a:lnTo>
                    <a:pt x="1236" y="1622"/>
                  </a:lnTo>
                  <a:lnTo>
                    <a:pt x="1214" y="1539"/>
                  </a:lnTo>
                  <a:lnTo>
                    <a:pt x="1189" y="1453"/>
                  </a:lnTo>
                  <a:lnTo>
                    <a:pt x="1158" y="1366"/>
                  </a:lnTo>
                  <a:lnTo>
                    <a:pt x="1123" y="1275"/>
                  </a:lnTo>
                  <a:lnTo>
                    <a:pt x="1085" y="1184"/>
                  </a:lnTo>
                  <a:lnTo>
                    <a:pt x="1040" y="1090"/>
                  </a:lnTo>
                  <a:lnTo>
                    <a:pt x="991" y="996"/>
                  </a:lnTo>
                  <a:lnTo>
                    <a:pt x="935" y="902"/>
                  </a:lnTo>
                  <a:lnTo>
                    <a:pt x="874" y="806"/>
                  </a:lnTo>
                  <a:lnTo>
                    <a:pt x="806" y="711"/>
                  </a:lnTo>
                  <a:lnTo>
                    <a:pt x="732" y="616"/>
                  </a:lnTo>
                  <a:lnTo>
                    <a:pt x="650" y="523"/>
                  </a:lnTo>
                  <a:lnTo>
                    <a:pt x="561" y="430"/>
                  </a:lnTo>
                  <a:lnTo>
                    <a:pt x="465" y="340"/>
                  </a:lnTo>
                  <a:lnTo>
                    <a:pt x="361" y="251"/>
                  </a:lnTo>
                  <a:lnTo>
                    <a:pt x="250" y="164"/>
                  </a:lnTo>
                  <a:lnTo>
                    <a:pt x="12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58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74539" y="3568452"/>
              <a:ext cx="514350" cy="282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6"/>
                </a:cxn>
                <a:cxn ang="0">
                  <a:pos x="36" y="61"/>
                </a:cxn>
                <a:cxn ang="0">
                  <a:pos x="78" y="134"/>
                </a:cxn>
                <a:cxn ang="0">
                  <a:pos x="133" y="226"/>
                </a:cxn>
                <a:cxn ang="0">
                  <a:pos x="200" y="338"/>
                </a:cxn>
                <a:cxn ang="0">
                  <a:pos x="273" y="464"/>
                </a:cxn>
                <a:cxn ang="0">
                  <a:pos x="354" y="599"/>
                </a:cxn>
                <a:cxn ang="0">
                  <a:pos x="438" y="739"/>
                </a:cxn>
                <a:cxn ang="0">
                  <a:pos x="523" y="882"/>
                </a:cxn>
                <a:cxn ang="0">
                  <a:pos x="609" y="1024"/>
                </a:cxn>
                <a:cxn ang="0">
                  <a:pos x="691" y="1159"/>
                </a:cxn>
                <a:cxn ang="0">
                  <a:pos x="767" y="1283"/>
                </a:cxn>
                <a:cxn ang="0">
                  <a:pos x="835" y="1394"/>
                </a:cxn>
                <a:cxn ang="0">
                  <a:pos x="895" y="1488"/>
                </a:cxn>
                <a:cxn ang="0">
                  <a:pos x="920" y="1526"/>
                </a:cxn>
                <a:cxn ang="0">
                  <a:pos x="942" y="1559"/>
                </a:cxn>
                <a:cxn ang="0">
                  <a:pos x="960" y="1585"/>
                </a:cxn>
                <a:cxn ang="0">
                  <a:pos x="974" y="1605"/>
                </a:cxn>
                <a:cxn ang="0">
                  <a:pos x="969" y="1593"/>
                </a:cxn>
                <a:cxn ang="0">
                  <a:pos x="955" y="1558"/>
                </a:cxn>
                <a:cxn ang="0">
                  <a:pos x="932" y="1502"/>
                </a:cxn>
                <a:cxn ang="0">
                  <a:pos x="901" y="1429"/>
                </a:cxn>
                <a:cxn ang="0">
                  <a:pos x="861" y="1340"/>
                </a:cxn>
                <a:cxn ang="0">
                  <a:pos x="813" y="1237"/>
                </a:cxn>
                <a:cxn ang="0">
                  <a:pos x="786" y="1182"/>
                </a:cxn>
                <a:cxn ang="0">
                  <a:pos x="758" y="1124"/>
                </a:cxn>
                <a:cxn ang="0">
                  <a:pos x="728" y="1064"/>
                </a:cxn>
                <a:cxn ang="0">
                  <a:pos x="697" y="1002"/>
                </a:cxn>
                <a:cxn ang="0">
                  <a:pos x="663" y="938"/>
                </a:cxn>
                <a:cxn ang="0">
                  <a:pos x="628" y="873"/>
                </a:cxn>
                <a:cxn ang="0">
                  <a:pos x="592" y="809"/>
                </a:cxn>
                <a:cxn ang="0">
                  <a:pos x="554" y="741"/>
                </a:cxn>
                <a:cxn ang="0">
                  <a:pos x="514" y="674"/>
                </a:cxn>
                <a:cxn ang="0">
                  <a:pos x="473" y="608"/>
                </a:cxn>
                <a:cxn ang="0">
                  <a:pos x="431" y="541"/>
                </a:cxn>
                <a:cxn ang="0">
                  <a:pos x="387" y="475"/>
                </a:cxn>
                <a:cxn ang="0">
                  <a:pos x="343" y="410"/>
                </a:cxn>
                <a:cxn ang="0">
                  <a:pos x="297" y="345"/>
                </a:cxn>
                <a:cxn ang="0">
                  <a:pos x="250" y="283"/>
                </a:cxn>
                <a:cxn ang="0">
                  <a:pos x="202" y="222"/>
                </a:cxn>
                <a:cxn ang="0">
                  <a:pos x="153" y="162"/>
                </a:cxn>
                <a:cxn ang="0">
                  <a:pos x="103" y="105"/>
                </a:cxn>
                <a:cxn ang="0">
                  <a:pos x="52" y="51"/>
                </a:cxn>
                <a:cxn ang="0">
                  <a:pos x="0" y="0"/>
                </a:cxn>
              </a:cxnLst>
              <a:rect l="0" t="0" r="r" b="b"/>
              <a:pathLst>
                <a:path w="974" h="1605">
                  <a:moveTo>
                    <a:pt x="0" y="0"/>
                  </a:moveTo>
                  <a:lnTo>
                    <a:pt x="9" y="16"/>
                  </a:lnTo>
                  <a:lnTo>
                    <a:pt x="36" y="61"/>
                  </a:lnTo>
                  <a:lnTo>
                    <a:pt x="78" y="134"/>
                  </a:lnTo>
                  <a:lnTo>
                    <a:pt x="133" y="226"/>
                  </a:lnTo>
                  <a:lnTo>
                    <a:pt x="200" y="338"/>
                  </a:lnTo>
                  <a:lnTo>
                    <a:pt x="273" y="464"/>
                  </a:lnTo>
                  <a:lnTo>
                    <a:pt x="354" y="599"/>
                  </a:lnTo>
                  <a:lnTo>
                    <a:pt x="438" y="739"/>
                  </a:lnTo>
                  <a:lnTo>
                    <a:pt x="523" y="882"/>
                  </a:lnTo>
                  <a:lnTo>
                    <a:pt x="609" y="1024"/>
                  </a:lnTo>
                  <a:lnTo>
                    <a:pt x="691" y="1159"/>
                  </a:lnTo>
                  <a:lnTo>
                    <a:pt x="767" y="1283"/>
                  </a:lnTo>
                  <a:lnTo>
                    <a:pt x="835" y="1394"/>
                  </a:lnTo>
                  <a:lnTo>
                    <a:pt x="895" y="1488"/>
                  </a:lnTo>
                  <a:lnTo>
                    <a:pt x="920" y="1526"/>
                  </a:lnTo>
                  <a:lnTo>
                    <a:pt x="942" y="1559"/>
                  </a:lnTo>
                  <a:lnTo>
                    <a:pt x="960" y="1585"/>
                  </a:lnTo>
                  <a:lnTo>
                    <a:pt x="974" y="1605"/>
                  </a:lnTo>
                  <a:lnTo>
                    <a:pt x="969" y="1593"/>
                  </a:lnTo>
                  <a:lnTo>
                    <a:pt x="955" y="1558"/>
                  </a:lnTo>
                  <a:lnTo>
                    <a:pt x="932" y="1502"/>
                  </a:lnTo>
                  <a:lnTo>
                    <a:pt x="901" y="1429"/>
                  </a:lnTo>
                  <a:lnTo>
                    <a:pt x="861" y="1340"/>
                  </a:lnTo>
                  <a:lnTo>
                    <a:pt x="813" y="1237"/>
                  </a:lnTo>
                  <a:lnTo>
                    <a:pt x="786" y="1182"/>
                  </a:lnTo>
                  <a:lnTo>
                    <a:pt x="758" y="1124"/>
                  </a:lnTo>
                  <a:lnTo>
                    <a:pt x="728" y="1064"/>
                  </a:lnTo>
                  <a:lnTo>
                    <a:pt x="697" y="1002"/>
                  </a:lnTo>
                  <a:lnTo>
                    <a:pt x="663" y="938"/>
                  </a:lnTo>
                  <a:lnTo>
                    <a:pt x="628" y="873"/>
                  </a:lnTo>
                  <a:lnTo>
                    <a:pt x="592" y="809"/>
                  </a:lnTo>
                  <a:lnTo>
                    <a:pt x="554" y="741"/>
                  </a:lnTo>
                  <a:lnTo>
                    <a:pt x="514" y="674"/>
                  </a:lnTo>
                  <a:lnTo>
                    <a:pt x="473" y="608"/>
                  </a:lnTo>
                  <a:lnTo>
                    <a:pt x="431" y="541"/>
                  </a:lnTo>
                  <a:lnTo>
                    <a:pt x="387" y="475"/>
                  </a:lnTo>
                  <a:lnTo>
                    <a:pt x="343" y="410"/>
                  </a:lnTo>
                  <a:lnTo>
                    <a:pt x="297" y="345"/>
                  </a:lnTo>
                  <a:lnTo>
                    <a:pt x="250" y="283"/>
                  </a:lnTo>
                  <a:lnTo>
                    <a:pt x="202" y="222"/>
                  </a:lnTo>
                  <a:lnTo>
                    <a:pt x="153" y="162"/>
                  </a:lnTo>
                  <a:lnTo>
                    <a:pt x="103" y="105"/>
                  </a:lnTo>
                  <a:lnTo>
                    <a:pt x="52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58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-757336" y="3401765"/>
              <a:ext cx="981075" cy="271463"/>
            </a:xfrm>
            <a:custGeom>
              <a:avLst/>
              <a:gdLst/>
              <a:ahLst/>
              <a:cxnLst>
                <a:cxn ang="0">
                  <a:pos x="949" y="263"/>
                </a:cxn>
                <a:cxn ang="0">
                  <a:pos x="884" y="304"/>
                </a:cxn>
                <a:cxn ang="0">
                  <a:pos x="820" y="350"/>
                </a:cxn>
                <a:cxn ang="0">
                  <a:pos x="756" y="401"/>
                </a:cxn>
                <a:cxn ang="0">
                  <a:pos x="692" y="456"/>
                </a:cxn>
                <a:cxn ang="0">
                  <a:pos x="627" y="517"/>
                </a:cxn>
                <a:cxn ang="0">
                  <a:pos x="563" y="584"/>
                </a:cxn>
                <a:cxn ang="0">
                  <a:pos x="499" y="656"/>
                </a:cxn>
                <a:cxn ang="0">
                  <a:pos x="435" y="735"/>
                </a:cxn>
                <a:cxn ang="0">
                  <a:pos x="373" y="819"/>
                </a:cxn>
                <a:cxn ang="0">
                  <a:pos x="312" y="911"/>
                </a:cxn>
                <a:cxn ang="0">
                  <a:pos x="252" y="1010"/>
                </a:cxn>
                <a:cxn ang="0">
                  <a:pos x="193" y="1114"/>
                </a:cxn>
                <a:cxn ang="0">
                  <a:pos x="136" y="1227"/>
                </a:cxn>
                <a:cxn ang="0">
                  <a:pos x="79" y="1346"/>
                </a:cxn>
                <a:cxn ang="0">
                  <a:pos x="26" y="1474"/>
                </a:cxn>
                <a:cxn ang="0">
                  <a:pos x="2" y="1531"/>
                </a:cxn>
                <a:cxn ang="0">
                  <a:pos x="17" y="1465"/>
                </a:cxn>
                <a:cxn ang="0">
                  <a:pos x="50" y="1346"/>
                </a:cxn>
                <a:cxn ang="0">
                  <a:pos x="88" y="1228"/>
                </a:cxn>
                <a:cxn ang="0">
                  <a:pos x="119" y="1141"/>
                </a:cxn>
                <a:cxn ang="0">
                  <a:pos x="157" y="1046"/>
                </a:cxn>
                <a:cxn ang="0">
                  <a:pos x="201" y="947"/>
                </a:cxn>
                <a:cxn ang="0">
                  <a:pos x="251" y="846"/>
                </a:cxn>
                <a:cxn ang="0">
                  <a:pos x="308" y="743"/>
                </a:cxn>
                <a:cxn ang="0">
                  <a:pos x="371" y="640"/>
                </a:cxn>
                <a:cxn ang="0">
                  <a:pos x="443" y="540"/>
                </a:cxn>
                <a:cxn ang="0">
                  <a:pos x="522" y="444"/>
                </a:cxn>
                <a:cxn ang="0">
                  <a:pos x="609" y="352"/>
                </a:cxn>
                <a:cxn ang="0">
                  <a:pos x="681" y="286"/>
                </a:cxn>
                <a:cxn ang="0">
                  <a:pos x="737" y="242"/>
                </a:cxn>
                <a:cxn ang="0">
                  <a:pos x="794" y="201"/>
                </a:cxn>
                <a:cxn ang="0">
                  <a:pos x="854" y="164"/>
                </a:cxn>
                <a:cxn ang="0">
                  <a:pos x="917" y="129"/>
                </a:cxn>
                <a:cxn ang="0">
                  <a:pos x="983" y="98"/>
                </a:cxn>
                <a:cxn ang="0">
                  <a:pos x="1052" y="70"/>
                </a:cxn>
                <a:cxn ang="0">
                  <a:pos x="1123" y="47"/>
                </a:cxn>
                <a:cxn ang="0">
                  <a:pos x="1198" y="27"/>
                </a:cxn>
                <a:cxn ang="0">
                  <a:pos x="1274" y="14"/>
                </a:cxn>
                <a:cxn ang="0">
                  <a:pos x="1355" y="4"/>
                </a:cxn>
                <a:cxn ang="0">
                  <a:pos x="1439" y="0"/>
                </a:cxn>
                <a:cxn ang="0">
                  <a:pos x="1525" y="1"/>
                </a:cxn>
                <a:cxn ang="0">
                  <a:pos x="1615" y="8"/>
                </a:cxn>
                <a:cxn ang="0">
                  <a:pos x="1708" y="21"/>
                </a:cxn>
                <a:cxn ang="0">
                  <a:pos x="1804" y="41"/>
                </a:cxn>
                <a:cxn ang="0">
                  <a:pos x="1849" y="52"/>
                </a:cxn>
                <a:cxn ang="0">
                  <a:pos x="1813" y="48"/>
                </a:cxn>
                <a:cxn ang="0">
                  <a:pos x="1746" y="42"/>
                </a:cxn>
                <a:cxn ang="0">
                  <a:pos x="1676" y="42"/>
                </a:cxn>
                <a:cxn ang="0">
                  <a:pos x="1622" y="44"/>
                </a:cxn>
                <a:cxn ang="0">
                  <a:pos x="1562" y="50"/>
                </a:cxn>
                <a:cxn ang="0">
                  <a:pos x="1497" y="58"/>
                </a:cxn>
                <a:cxn ang="0">
                  <a:pos x="1426" y="71"/>
                </a:cxn>
                <a:cxn ang="0">
                  <a:pos x="1353" y="88"/>
                </a:cxn>
                <a:cxn ang="0">
                  <a:pos x="1274" y="111"/>
                </a:cxn>
                <a:cxn ang="0">
                  <a:pos x="1194" y="140"/>
                </a:cxn>
                <a:cxn ang="0">
                  <a:pos x="1110" y="176"/>
                </a:cxn>
                <a:cxn ang="0">
                  <a:pos x="1023" y="220"/>
                </a:cxn>
              </a:cxnLst>
              <a:rect l="0" t="0" r="r" b="b"/>
              <a:pathLst>
                <a:path w="1854" h="1541">
                  <a:moveTo>
                    <a:pt x="980" y="245"/>
                  </a:moveTo>
                  <a:lnTo>
                    <a:pt x="949" y="263"/>
                  </a:lnTo>
                  <a:lnTo>
                    <a:pt x="916" y="283"/>
                  </a:lnTo>
                  <a:lnTo>
                    <a:pt x="884" y="304"/>
                  </a:lnTo>
                  <a:lnTo>
                    <a:pt x="853" y="326"/>
                  </a:lnTo>
                  <a:lnTo>
                    <a:pt x="820" y="350"/>
                  </a:lnTo>
                  <a:lnTo>
                    <a:pt x="789" y="374"/>
                  </a:lnTo>
                  <a:lnTo>
                    <a:pt x="756" y="401"/>
                  </a:lnTo>
                  <a:lnTo>
                    <a:pt x="724" y="428"/>
                  </a:lnTo>
                  <a:lnTo>
                    <a:pt x="692" y="456"/>
                  </a:lnTo>
                  <a:lnTo>
                    <a:pt x="659" y="486"/>
                  </a:lnTo>
                  <a:lnTo>
                    <a:pt x="627" y="517"/>
                  </a:lnTo>
                  <a:lnTo>
                    <a:pt x="595" y="550"/>
                  </a:lnTo>
                  <a:lnTo>
                    <a:pt x="563" y="584"/>
                  </a:lnTo>
                  <a:lnTo>
                    <a:pt x="530" y="619"/>
                  </a:lnTo>
                  <a:lnTo>
                    <a:pt x="499" y="656"/>
                  </a:lnTo>
                  <a:lnTo>
                    <a:pt x="467" y="695"/>
                  </a:lnTo>
                  <a:lnTo>
                    <a:pt x="435" y="735"/>
                  </a:lnTo>
                  <a:lnTo>
                    <a:pt x="405" y="777"/>
                  </a:lnTo>
                  <a:lnTo>
                    <a:pt x="373" y="819"/>
                  </a:lnTo>
                  <a:lnTo>
                    <a:pt x="343" y="865"/>
                  </a:lnTo>
                  <a:lnTo>
                    <a:pt x="312" y="911"/>
                  </a:lnTo>
                  <a:lnTo>
                    <a:pt x="281" y="960"/>
                  </a:lnTo>
                  <a:lnTo>
                    <a:pt x="252" y="1010"/>
                  </a:lnTo>
                  <a:lnTo>
                    <a:pt x="222" y="1061"/>
                  </a:lnTo>
                  <a:lnTo>
                    <a:pt x="193" y="1114"/>
                  </a:lnTo>
                  <a:lnTo>
                    <a:pt x="164" y="1169"/>
                  </a:lnTo>
                  <a:lnTo>
                    <a:pt x="136" y="1227"/>
                  </a:lnTo>
                  <a:lnTo>
                    <a:pt x="107" y="1285"/>
                  </a:lnTo>
                  <a:lnTo>
                    <a:pt x="79" y="1346"/>
                  </a:lnTo>
                  <a:lnTo>
                    <a:pt x="53" y="1409"/>
                  </a:lnTo>
                  <a:lnTo>
                    <a:pt x="26" y="1474"/>
                  </a:lnTo>
                  <a:lnTo>
                    <a:pt x="0" y="1541"/>
                  </a:lnTo>
                  <a:lnTo>
                    <a:pt x="2" y="1531"/>
                  </a:lnTo>
                  <a:lnTo>
                    <a:pt x="7" y="1506"/>
                  </a:lnTo>
                  <a:lnTo>
                    <a:pt x="17" y="1465"/>
                  </a:lnTo>
                  <a:lnTo>
                    <a:pt x="31" y="1411"/>
                  </a:lnTo>
                  <a:lnTo>
                    <a:pt x="50" y="1346"/>
                  </a:lnTo>
                  <a:lnTo>
                    <a:pt x="73" y="1270"/>
                  </a:lnTo>
                  <a:lnTo>
                    <a:pt x="88" y="1228"/>
                  </a:lnTo>
                  <a:lnTo>
                    <a:pt x="103" y="1185"/>
                  </a:lnTo>
                  <a:lnTo>
                    <a:pt x="119" y="1141"/>
                  </a:lnTo>
                  <a:lnTo>
                    <a:pt x="138" y="1094"/>
                  </a:lnTo>
                  <a:lnTo>
                    <a:pt x="157" y="1046"/>
                  </a:lnTo>
                  <a:lnTo>
                    <a:pt x="178" y="997"/>
                  </a:lnTo>
                  <a:lnTo>
                    <a:pt x="201" y="947"/>
                  </a:lnTo>
                  <a:lnTo>
                    <a:pt x="225" y="897"/>
                  </a:lnTo>
                  <a:lnTo>
                    <a:pt x="251" y="846"/>
                  </a:lnTo>
                  <a:lnTo>
                    <a:pt x="278" y="795"/>
                  </a:lnTo>
                  <a:lnTo>
                    <a:pt x="308" y="743"/>
                  </a:lnTo>
                  <a:lnTo>
                    <a:pt x="339" y="692"/>
                  </a:lnTo>
                  <a:lnTo>
                    <a:pt x="371" y="640"/>
                  </a:lnTo>
                  <a:lnTo>
                    <a:pt x="406" y="590"/>
                  </a:lnTo>
                  <a:lnTo>
                    <a:pt x="443" y="540"/>
                  </a:lnTo>
                  <a:lnTo>
                    <a:pt x="481" y="491"/>
                  </a:lnTo>
                  <a:lnTo>
                    <a:pt x="522" y="444"/>
                  </a:lnTo>
                  <a:lnTo>
                    <a:pt x="564" y="398"/>
                  </a:lnTo>
                  <a:lnTo>
                    <a:pt x="609" y="352"/>
                  </a:lnTo>
                  <a:lnTo>
                    <a:pt x="655" y="309"/>
                  </a:lnTo>
                  <a:lnTo>
                    <a:pt x="681" y="286"/>
                  </a:lnTo>
                  <a:lnTo>
                    <a:pt x="709" y="264"/>
                  </a:lnTo>
                  <a:lnTo>
                    <a:pt x="737" y="242"/>
                  </a:lnTo>
                  <a:lnTo>
                    <a:pt x="765" y="221"/>
                  </a:lnTo>
                  <a:lnTo>
                    <a:pt x="794" y="201"/>
                  </a:lnTo>
                  <a:lnTo>
                    <a:pt x="824" y="182"/>
                  </a:lnTo>
                  <a:lnTo>
                    <a:pt x="854" y="164"/>
                  </a:lnTo>
                  <a:lnTo>
                    <a:pt x="885" y="146"/>
                  </a:lnTo>
                  <a:lnTo>
                    <a:pt x="917" y="129"/>
                  </a:lnTo>
                  <a:lnTo>
                    <a:pt x="950" y="113"/>
                  </a:lnTo>
                  <a:lnTo>
                    <a:pt x="983" y="98"/>
                  </a:lnTo>
                  <a:lnTo>
                    <a:pt x="1017" y="83"/>
                  </a:lnTo>
                  <a:lnTo>
                    <a:pt x="1052" y="70"/>
                  </a:lnTo>
                  <a:lnTo>
                    <a:pt x="1086" y="57"/>
                  </a:lnTo>
                  <a:lnTo>
                    <a:pt x="1123" y="47"/>
                  </a:lnTo>
                  <a:lnTo>
                    <a:pt x="1160" y="36"/>
                  </a:lnTo>
                  <a:lnTo>
                    <a:pt x="1198" y="27"/>
                  </a:lnTo>
                  <a:lnTo>
                    <a:pt x="1235" y="20"/>
                  </a:lnTo>
                  <a:lnTo>
                    <a:pt x="1274" y="14"/>
                  </a:lnTo>
                  <a:lnTo>
                    <a:pt x="1314" y="8"/>
                  </a:lnTo>
                  <a:lnTo>
                    <a:pt x="1355" y="4"/>
                  </a:lnTo>
                  <a:lnTo>
                    <a:pt x="1397" y="1"/>
                  </a:lnTo>
                  <a:lnTo>
                    <a:pt x="1439" y="0"/>
                  </a:lnTo>
                  <a:lnTo>
                    <a:pt x="1481" y="0"/>
                  </a:lnTo>
                  <a:lnTo>
                    <a:pt x="1525" y="1"/>
                  </a:lnTo>
                  <a:lnTo>
                    <a:pt x="1569" y="4"/>
                  </a:lnTo>
                  <a:lnTo>
                    <a:pt x="1615" y="8"/>
                  </a:lnTo>
                  <a:lnTo>
                    <a:pt x="1661" y="15"/>
                  </a:lnTo>
                  <a:lnTo>
                    <a:pt x="1708" y="21"/>
                  </a:lnTo>
                  <a:lnTo>
                    <a:pt x="1756" y="31"/>
                  </a:lnTo>
                  <a:lnTo>
                    <a:pt x="1804" y="41"/>
                  </a:lnTo>
                  <a:lnTo>
                    <a:pt x="1854" y="53"/>
                  </a:lnTo>
                  <a:lnTo>
                    <a:pt x="1849" y="52"/>
                  </a:lnTo>
                  <a:lnTo>
                    <a:pt x="1835" y="50"/>
                  </a:lnTo>
                  <a:lnTo>
                    <a:pt x="1813" y="48"/>
                  </a:lnTo>
                  <a:lnTo>
                    <a:pt x="1783" y="44"/>
                  </a:lnTo>
                  <a:lnTo>
                    <a:pt x="1746" y="42"/>
                  </a:lnTo>
                  <a:lnTo>
                    <a:pt x="1701" y="41"/>
                  </a:lnTo>
                  <a:lnTo>
                    <a:pt x="1676" y="42"/>
                  </a:lnTo>
                  <a:lnTo>
                    <a:pt x="1650" y="42"/>
                  </a:lnTo>
                  <a:lnTo>
                    <a:pt x="1622" y="44"/>
                  </a:lnTo>
                  <a:lnTo>
                    <a:pt x="1593" y="47"/>
                  </a:lnTo>
                  <a:lnTo>
                    <a:pt x="1562" y="50"/>
                  </a:lnTo>
                  <a:lnTo>
                    <a:pt x="1530" y="53"/>
                  </a:lnTo>
                  <a:lnTo>
                    <a:pt x="1497" y="58"/>
                  </a:lnTo>
                  <a:lnTo>
                    <a:pt x="1462" y="64"/>
                  </a:lnTo>
                  <a:lnTo>
                    <a:pt x="1426" y="71"/>
                  </a:lnTo>
                  <a:lnTo>
                    <a:pt x="1391" y="78"/>
                  </a:lnTo>
                  <a:lnTo>
                    <a:pt x="1353" y="88"/>
                  </a:lnTo>
                  <a:lnTo>
                    <a:pt x="1314" y="99"/>
                  </a:lnTo>
                  <a:lnTo>
                    <a:pt x="1274" y="111"/>
                  </a:lnTo>
                  <a:lnTo>
                    <a:pt x="1234" y="125"/>
                  </a:lnTo>
                  <a:lnTo>
                    <a:pt x="1194" y="140"/>
                  </a:lnTo>
                  <a:lnTo>
                    <a:pt x="1152" y="157"/>
                  </a:lnTo>
                  <a:lnTo>
                    <a:pt x="1110" y="176"/>
                  </a:lnTo>
                  <a:lnTo>
                    <a:pt x="1067" y="197"/>
                  </a:lnTo>
                  <a:lnTo>
                    <a:pt x="1023" y="220"/>
                  </a:lnTo>
                  <a:lnTo>
                    <a:pt x="980" y="245"/>
                  </a:lnTo>
                  <a:close/>
                </a:path>
              </a:pathLst>
            </a:custGeom>
            <a:solidFill>
              <a:srgbClr val="7D8E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17402" y="3427165"/>
              <a:ext cx="523875" cy="309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8"/>
                </a:cxn>
                <a:cxn ang="0">
                  <a:pos x="45" y="30"/>
                </a:cxn>
                <a:cxn ang="0">
                  <a:pos x="69" y="47"/>
                </a:cxn>
                <a:cxn ang="0">
                  <a:pos x="97" y="68"/>
                </a:cxn>
                <a:cxn ang="0">
                  <a:pos x="129" y="92"/>
                </a:cxn>
                <a:cxn ang="0">
                  <a:pos x="164" y="120"/>
                </a:cxn>
                <a:cxn ang="0">
                  <a:pos x="202" y="151"/>
                </a:cxn>
                <a:cxn ang="0">
                  <a:pos x="243" y="186"/>
                </a:cxn>
                <a:cxn ang="0">
                  <a:pos x="286" y="224"/>
                </a:cxn>
                <a:cxn ang="0">
                  <a:pos x="331" y="266"/>
                </a:cxn>
                <a:cxn ang="0">
                  <a:pos x="377" y="310"/>
                </a:cxn>
                <a:cxn ang="0">
                  <a:pos x="424" y="358"/>
                </a:cxn>
                <a:cxn ang="0">
                  <a:pos x="472" y="410"/>
                </a:cxn>
                <a:cxn ang="0">
                  <a:pos x="520" y="465"/>
                </a:cxn>
                <a:cxn ang="0">
                  <a:pos x="568" y="523"/>
                </a:cxn>
                <a:cxn ang="0">
                  <a:pos x="615" y="584"/>
                </a:cxn>
                <a:cxn ang="0">
                  <a:pos x="661" y="648"/>
                </a:cxn>
                <a:cxn ang="0">
                  <a:pos x="705" y="716"/>
                </a:cxn>
                <a:cxn ang="0">
                  <a:pos x="748" y="786"/>
                </a:cxn>
                <a:cxn ang="0">
                  <a:pos x="789" y="860"/>
                </a:cxn>
                <a:cxn ang="0">
                  <a:pos x="827" y="935"/>
                </a:cxn>
                <a:cxn ang="0">
                  <a:pos x="863" y="1015"/>
                </a:cxn>
                <a:cxn ang="0">
                  <a:pos x="894" y="1097"/>
                </a:cxn>
                <a:cxn ang="0">
                  <a:pos x="922" y="1182"/>
                </a:cxn>
                <a:cxn ang="0">
                  <a:pos x="945" y="1269"/>
                </a:cxn>
                <a:cxn ang="0">
                  <a:pos x="965" y="1360"/>
                </a:cxn>
                <a:cxn ang="0">
                  <a:pos x="978" y="1452"/>
                </a:cxn>
                <a:cxn ang="0">
                  <a:pos x="987" y="1548"/>
                </a:cxn>
                <a:cxn ang="0">
                  <a:pos x="990" y="1647"/>
                </a:cxn>
                <a:cxn ang="0">
                  <a:pos x="986" y="1748"/>
                </a:cxn>
                <a:cxn ang="0">
                  <a:pos x="983" y="1736"/>
                </a:cxn>
                <a:cxn ang="0">
                  <a:pos x="975" y="1701"/>
                </a:cxn>
                <a:cxn ang="0">
                  <a:pos x="960" y="1646"/>
                </a:cxn>
                <a:cxn ang="0">
                  <a:pos x="937" y="1573"/>
                </a:cxn>
                <a:cxn ang="0">
                  <a:pos x="924" y="1529"/>
                </a:cxn>
                <a:cxn ang="0">
                  <a:pos x="909" y="1482"/>
                </a:cxn>
                <a:cxn ang="0">
                  <a:pos x="891" y="1432"/>
                </a:cxn>
                <a:cxn ang="0">
                  <a:pos x="872" y="1378"/>
                </a:cxn>
                <a:cxn ang="0">
                  <a:pos x="850" y="1322"/>
                </a:cxn>
                <a:cxn ang="0">
                  <a:pos x="827" y="1261"/>
                </a:cxn>
                <a:cxn ang="0">
                  <a:pos x="801" y="1199"/>
                </a:cxn>
                <a:cxn ang="0">
                  <a:pos x="774" y="1134"/>
                </a:cxn>
                <a:cxn ang="0">
                  <a:pos x="744" y="1068"/>
                </a:cxn>
                <a:cxn ang="0">
                  <a:pos x="712" y="999"/>
                </a:cxn>
                <a:cxn ang="0">
                  <a:pos x="678" y="930"/>
                </a:cxn>
                <a:cxn ang="0">
                  <a:pos x="641" y="858"/>
                </a:cxn>
                <a:cxn ang="0">
                  <a:pos x="601" y="786"/>
                </a:cxn>
                <a:cxn ang="0">
                  <a:pos x="561" y="713"/>
                </a:cxn>
                <a:cxn ang="0">
                  <a:pos x="517" y="639"/>
                </a:cxn>
                <a:cxn ang="0">
                  <a:pos x="470" y="566"/>
                </a:cxn>
                <a:cxn ang="0">
                  <a:pos x="421" y="492"/>
                </a:cxn>
                <a:cxn ang="0">
                  <a:pos x="369" y="419"/>
                </a:cxn>
                <a:cxn ang="0">
                  <a:pos x="315" y="347"/>
                </a:cxn>
                <a:cxn ang="0">
                  <a:pos x="258" y="274"/>
                </a:cxn>
                <a:cxn ang="0">
                  <a:pos x="197" y="204"/>
                </a:cxn>
                <a:cxn ang="0">
                  <a:pos x="134" y="134"/>
                </a:cxn>
                <a:cxn ang="0">
                  <a:pos x="69" y="67"/>
                </a:cxn>
                <a:cxn ang="0">
                  <a:pos x="0" y="0"/>
                </a:cxn>
              </a:cxnLst>
              <a:rect l="0" t="0" r="r" b="b"/>
              <a:pathLst>
                <a:path w="990" h="1748">
                  <a:moveTo>
                    <a:pt x="0" y="0"/>
                  </a:moveTo>
                  <a:lnTo>
                    <a:pt x="12" y="8"/>
                  </a:lnTo>
                  <a:lnTo>
                    <a:pt x="45" y="30"/>
                  </a:lnTo>
                  <a:lnTo>
                    <a:pt x="69" y="47"/>
                  </a:lnTo>
                  <a:lnTo>
                    <a:pt x="97" y="68"/>
                  </a:lnTo>
                  <a:lnTo>
                    <a:pt x="129" y="92"/>
                  </a:lnTo>
                  <a:lnTo>
                    <a:pt x="164" y="120"/>
                  </a:lnTo>
                  <a:lnTo>
                    <a:pt x="202" y="151"/>
                  </a:lnTo>
                  <a:lnTo>
                    <a:pt x="243" y="186"/>
                  </a:lnTo>
                  <a:lnTo>
                    <a:pt x="286" y="224"/>
                  </a:lnTo>
                  <a:lnTo>
                    <a:pt x="331" y="266"/>
                  </a:lnTo>
                  <a:lnTo>
                    <a:pt x="377" y="310"/>
                  </a:lnTo>
                  <a:lnTo>
                    <a:pt x="424" y="358"/>
                  </a:lnTo>
                  <a:lnTo>
                    <a:pt x="472" y="410"/>
                  </a:lnTo>
                  <a:lnTo>
                    <a:pt x="520" y="465"/>
                  </a:lnTo>
                  <a:lnTo>
                    <a:pt x="568" y="523"/>
                  </a:lnTo>
                  <a:lnTo>
                    <a:pt x="615" y="584"/>
                  </a:lnTo>
                  <a:lnTo>
                    <a:pt x="661" y="648"/>
                  </a:lnTo>
                  <a:lnTo>
                    <a:pt x="705" y="716"/>
                  </a:lnTo>
                  <a:lnTo>
                    <a:pt x="748" y="786"/>
                  </a:lnTo>
                  <a:lnTo>
                    <a:pt x="789" y="860"/>
                  </a:lnTo>
                  <a:lnTo>
                    <a:pt x="827" y="935"/>
                  </a:lnTo>
                  <a:lnTo>
                    <a:pt x="863" y="1015"/>
                  </a:lnTo>
                  <a:lnTo>
                    <a:pt x="894" y="1097"/>
                  </a:lnTo>
                  <a:lnTo>
                    <a:pt x="922" y="1182"/>
                  </a:lnTo>
                  <a:lnTo>
                    <a:pt x="945" y="1269"/>
                  </a:lnTo>
                  <a:lnTo>
                    <a:pt x="965" y="1360"/>
                  </a:lnTo>
                  <a:lnTo>
                    <a:pt x="978" y="1452"/>
                  </a:lnTo>
                  <a:lnTo>
                    <a:pt x="987" y="1548"/>
                  </a:lnTo>
                  <a:lnTo>
                    <a:pt x="990" y="1647"/>
                  </a:lnTo>
                  <a:lnTo>
                    <a:pt x="986" y="1748"/>
                  </a:lnTo>
                  <a:lnTo>
                    <a:pt x="983" y="1736"/>
                  </a:lnTo>
                  <a:lnTo>
                    <a:pt x="975" y="1701"/>
                  </a:lnTo>
                  <a:lnTo>
                    <a:pt x="960" y="1646"/>
                  </a:lnTo>
                  <a:lnTo>
                    <a:pt x="937" y="1573"/>
                  </a:lnTo>
                  <a:lnTo>
                    <a:pt x="924" y="1529"/>
                  </a:lnTo>
                  <a:lnTo>
                    <a:pt x="909" y="1482"/>
                  </a:lnTo>
                  <a:lnTo>
                    <a:pt x="891" y="1432"/>
                  </a:lnTo>
                  <a:lnTo>
                    <a:pt x="872" y="1378"/>
                  </a:lnTo>
                  <a:lnTo>
                    <a:pt x="850" y="1322"/>
                  </a:lnTo>
                  <a:lnTo>
                    <a:pt x="827" y="1261"/>
                  </a:lnTo>
                  <a:lnTo>
                    <a:pt x="801" y="1199"/>
                  </a:lnTo>
                  <a:lnTo>
                    <a:pt x="774" y="1134"/>
                  </a:lnTo>
                  <a:lnTo>
                    <a:pt x="744" y="1068"/>
                  </a:lnTo>
                  <a:lnTo>
                    <a:pt x="712" y="999"/>
                  </a:lnTo>
                  <a:lnTo>
                    <a:pt x="678" y="930"/>
                  </a:lnTo>
                  <a:lnTo>
                    <a:pt x="641" y="858"/>
                  </a:lnTo>
                  <a:lnTo>
                    <a:pt x="601" y="786"/>
                  </a:lnTo>
                  <a:lnTo>
                    <a:pt x="561" y="713"/>
                  </a:lnTo>
                  <a:lnTo>
                    <a:pt x="517" y="639"/>
                  </a:lnTo>
                  <a:lnTo>
                    <a:pt x="470" y="566"/>
                  </a:lnTo>
                  <a:lnTo>
                    <a:pt x="421" y="492"/>
                  </a:lnTo>
                  <a:lnTo>
                    <a:pt x="369" y="419"/>
                  </a:lnTo>
                  <a:lnTo>
                    <a:pt x="315" y="347"/>
                  </a:lnTo>
                  <a:lnTo>
                    <a:pt x="258" y="274"/>
                  </a:lnTo>
                  <a:lnTo>
                    <a:pt x="197" y="204"/>
                  </a:lnTo>
                  <a:lnTo>
                    <a:pt x="134" y="134"/>
                  </a:lnTo>
                  <a:lnTo>
                    <a:pt x="69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8E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-747811" y="3455740"/>
              <a:ext cx="1606550" cy="393700"/>
            </a:xfrm>
            <a:custGeom>
              <a:avLst/>
              <a:gdLst/>
              <a:ahLst/>
              <a:cxnLst>
                <a:cxn ang="0">
                  <a:pos x="2929" y="920"/>
                </a:cxn>
                <a:cxn ang="0">
                  <a:pos x="2946" y="1163"/>
                </a:cxn>
                <a:cxn ang="0">
                  <a:pos x="2941" y="1382"/>
                </a:cxn>
                <a:cxn ang="0">
                  <a:pos x="2920" y="1569"/>
                </a:cxn>
                <a:cxn ang="0">
                  <a:pos x="2892" y="1723"/>
                </a:cxn>
                <a:cxn ang="0">
                  <a:pos x="2842" y="1902"/>
                </a:cxn>
                <a:cxn ang="0">
                  <a:pos x="2738" y="1928"/>
                </a:cxn>
                <a:cxn ang="0">
                  <a:pos x="2410" y="1752"/>
                </a:cxn>
                <a:cxn ang="0">
                  <a:pos x="2107" y="1484"/>
                </a:cxn>
                <a:cxn ang="0">
                  <a:pos x="1837" y="1162"/>
                </a:cxn>
                <a:cxn ang="0">
                  <a:pos x="1604" y="823"/>
                </a:cxn>
                <a:cxn ang="0">
                  <a:pos x="1415" y="503"/>
                </a:cxn>
                <a:cxn ang="0">
                  <a:pos x="1252" y="188"/>
                </a:cxn>
                <a:cxn ang="0">
                  <a:pos x="1163" y="33"/>
                </a:cxn>
                <a:cxn ang="0">
                  <a:pos x="1086" y="52"/>
                </a:cxn>
                <a:cxn ang="0">
                  <a:pos x="971" y="103"/>
                </a:cxn>
                <a:cxn ang="0">
                  <a:pos x="841" y="184"/>
                </a:cxn>
                <a:cxn ang="0">
                  <a:pos x="761" y="97"/>
                </a:cxn>
                <a:cxn ang="0">
                  <a:pos x="534" y="305"/>
                </a:cxn>
                <a:cxn ang="0">
                  <a:pos x="355" y="524"/>
                </a:cxn>
                <a:cxn ang="0">
                  <a:pos x="220" y="739"/>
                </a:cxn>
                <a:cxn ang="0">
                  <a:pos x="122" y="937"/>
                </a:cxn>
                <a:cxn ang="0">
                  <a:pos x="56" y="1104"/>
                </a:cxn>
                <a:cxn ang="0">
                  <a:pos x="7" y="1271"/>
                </a:cxn>
                <a:cxn ang="0">
                  <a:pos x="10" y="1282"/>
                </a:cxn>
                <a:cxn ang="0">
                  <a:pos x="95" y="1108"/>
                </a:cxn>
                <a:cxn ang="0">
                  <a:pos x="209" y="915"/>
                </a:cxn>
                <a:cxn ang="0">
                  <a:pos x="309" y="777"/>
                </a:cxn>
                <a:cxn ang="0">
                  <a:pos x="428" y="643"/>
                </a:cxn>
                <a:cxn ang="0">
                  <a:pos x="562" y="526"/>
                </a:cxn>
                <a:cxn ang="0">
                  <a:pos x="633" y="502"/>
                </a:cxn>
                <a:cxn ang="0">
                  <a:pos x="633" y="613"/>
                </a:cxn>
                <a:cxn ang="0">
                  <a:pos x="646" y="708"/>
                </a:cxn>
                <a:cxn ang="0">
                  <a:pos x="678" y="698"/>
                </a:cxn>
                <a:cxn ang="0">
                  <a:pos x="738" y="563"/>
                </a:cxn>
                <a:cxn ang="0">
                  <a:pos x="786" y="482"/>
                </a:cxn>
                <a:cxn ang="0">
                  <a:pos x="848" y="401"/>
                </a:cxn>
                <a:cxn ang="0">
                  <a:pos x="924" y="327"/>
                </a:cxn>
                <a:cxn ang="0">
                  <a:pos x="1015" y="266"/>
                </a:cxn>
                <a:cxn ang="0">
                  <a:pos x="1037" y="399"/>
                </a:cxn>
                <a:cxn ang="0">
                  <a:pos x="1095" y="609"/>
                </a:cxn>
                <a:cxn ang="0">
                  <a:pos x="1208" y="886"/>
                </a:cxn>
                <a:cxn ang="0">
                  <a:pos x="1395" y="1201"/>
                </a:cxn>
                <a:cxn ang="0">
                  <a:pos x="1675" y="1530"/>
                </a:cxn>
                <a:cxn ang="0">
                  <a:pos x="2065" y="1845"/>
                </a:cxn>
                <a:cxn ang="0">
                  <a:pos x="2585" y="2121"/>
                </a:cxn>
                <a:cxn ang="0">
                  <a:pos x="2911" y="2187"/>
                </a:cxn>
                <a:cxn ang="0">
                  <a:pos x="2980" y="1865"/>
                </a:cxn>
                <a:cxn ang="0">
                  <a:pos x="3014" y="1632"/>
                </a:cxn>
                <a:cxn ang="0">
                  <a:pos x="3034" y="1379"/>
                </a:cxn>
                <a:cxn ang="0">
                  <a:pos x="3029" y="1129"/>
                </a:cxn>
                <a:cxn ang="0">
                  <a:pos x="2987" y="903"/>
                </a:cxn>
                <a:cxn ang="0">
                  <a:pos x="2897" y="720"/>
                </a:cxn>
              </a:cxnLst>
              <a:rect l="0" t="0" r="r" b="b"/>
              <a:pathLst>
                <a:path w="3036" h="2236">
                  <a:moveTo>
                    <a:pt x="2897" y="720"/>
                  </a:moveTo>
                  <a:lnTo>
                    <a:pt x="2910" y="788"/>
                  </a:lnTo>
                  <a:lnTo>
                    <a:pt x="2920" y="854"/>
                  </a:lnTo>
                  <a:lnTo>
                    <a:pt x="2929" y="920"/>
                  </a:lnTo>
                  <a:lnTo>
                    <a:pt x="2936" y="982"/>
                  </a:lnTo>
                  <a:lnTo>
                    <a:pt x="2940" y="1044"/>
                  </a:lnTo>
                  <a:lnTo>
                    <a:pt x="2944" y="1105"/>
                  </a:lnTo>
                  <a:lnTo>
                    <a:pt x="2946" y="1163"/>
                  </a:lnTo>
                  <a:lnTo>
                    <a:pt x="2946" y="1221"/>
                  </a:lnTo>
                  <a:lnTo>
                    <a:pt x="2946" y="1276"/>
                  </a:lnTo>
                  <a:lnTo>
                    <a:pt x="2944" y="1329"/>
                  </a:lnTo>
                  <a:lnTo>
                    <a:pt x="2941" y="1382"/>
                  </a:lnTo>
                  <a:lnTo>
                    <a:pt x="2937" y="1432"/>
                  </a:lnTo>
                  <a:lnTo>
                    <a:pt x="2932" y="1479"/>
                  </a:lnTo>
                  <a:lnTo>
                    <a:pt x="2927" y="1525"/>
                  </a:lnTo>
                  <a:lnTo>
                    <a:pt x="2920" y="1569"/>
                  </a:lnTo>
                  <a:lnTo>
                    <a:pt x="2914" y="1610"/>
                  </a:lnTo>
                  <a:lnTo>
                    <a:pt x="2907" y="1650"/>
                  </a:lnTo>
                  <a:lnTo>
                    <a:pt x="2900" y="1688"/>
                  </a:lnTo>
                  <a:lnTo>
                    <a:pt x="2892" y="1723"/>
                  </a:lnTo>
                  <a:lnTo>
                    <a:pt x="2885" y="1756"/>
                  </a:lnTo>
                  <a:lnTo>
                    <a:pt x="2869" y="1815"/>
                  </a:lnTo>
                  <a:lnTo>
                    <a:pt x="2855" y="1864"/>
                  </a:lnTo>
                  <a:lnTo>
                    <a:pt x="2842" y="1902"/>
                  </a:lnTo>
                  <a:lnTo>
                    <a:pt x="2832" y="1931"/>
                  </a:lnTo>
                  <a:lnTo>
                    <a:pt x="2826" y="1948"/>
                  </a:lnTo>
                  <a:lnTo>
                    <a:pt x="2824" y="1953"/>
                  </a:lnTo>
                  <a:lnTo>
                    <a:pt x="2738" y="1928"/>
                  </a:lnTo>
                  <a:lnTo>
                    <a:pt x="2654" y="1895"/>
                  </a:lnTo>
                  <a:lnTo>
                    <a:pt x="2572" y="1854"/>
                  </a:lnTo>
                  <a:lnTo>
                    <a:pt x="2490" y="1806"/>
                  </a:lnTo>
                  <a:lnTo>
                    <a:pt x="2410" y="1752"/>
                  </a:lnTo>
                  <a:lnTo>
                    <a:pt x="2332" y="1692"/>
                  </a:lnTo>
                  <a:lnTo>
                    <a:pt x="2255" y="1627"/>
                  </a:lnTo>
                  <a:lnTo>
                    <a:pt x="2181" y="1557"/>
                  </a:lnTo>
                  <a:lnTo>
                    <a:pt x="2107" y="1484"/>
                  </a:lnTo>
                  <a:lnTo>
                    <a:pt x="2037" y="1407"/>
                  </a:lnTo>
                  <a:lnTo>
                    <a:pt x="1967" y="1327"/>
                  </a:lnTo>
                  <a:lnTo>
                    <a:pt x="1901" y="1245"/>
                  </a:lnTo>
                  <a:lnTo>
                    <a:pt x="1837" y="1162"/>
                  </a:lnTo>
                  <a:lnTo>
                    <a:pt x="1775" y="1077"/>
                  </a:lnTo>
                  <a:lnTo>
                    <a:pt x="1715" y="992"/>
                  </a:lnTo>
                  <a:lnTo>
                    <a:pt x="1658" y="907"/>
                  </a:lnTo>
                  <a:lnTo>
                    <a:pt x="1604" y="823"/>
                  </a:lnTo>
                  <a:lnTo>
                    <a:pt x="1552" y="740"/>
                  </a:lnTo>
                  <a:lnTo>
                    <a:pt x="1504" y="659"/>
                  </a:lnTo>
                  <a:lnTo>
                    <a:pt x="1458" y="579"/>
                  </a:lnTo>
                  <a:lnTo>
                    <a:pt x="1415" y="503"/>
                  </a:lnTo>
                  <a:lnTo>
                    <a:pt x="1376" y="431"/>
                  </a:lnTo>
                  <a:lnTo>
                    <a:pt x="1340" y="363"/>
                  </a:lnTo>
                  <a:lnTo>
                    <a:pt x="1307" y="299"/>
                  </a:lnTo>
                  <a:lnTo>
                    <a:pt x="1252" y="188"/>
                  </a:lnTo>
                  <a:lnTo>
                    <a:pt x="1212" y="104"/>
                  </a:lnTo>
                  <a:lnTo>
                    <a:pt x="1187" y="50"/>
                  </a:lnTo>
                  <a:lnTo>
                    <a:pt x="1179" y="31"/>
                  </a:lnTo>
                  <a:lnTo>
                    <a:pt x="1163" y="33"/>
                  </a:lnTo>
                  <a:lnTo>
                    <a:pt x="1148" y="35"/>
                  </a:lnTo>
                  <a:lnTo>
                    <a:pt x="1133" y="39"/>
                  </a:lnTo>
                  <a:lnTo>
                    <a:pt x="1117" y="43"/>
                  </a:lnTo>
                  <a:lnTo>
                    <a:pt x="1086" y="52"/>
                  </a:lnTo>
                  <a:lnTo>
                    <a:pt x="1056" y="63"/>
                  </a:lnTo>
                  <a:lnTo>
                    <a:pt x="1027" y="76"/>
                  </a:lnTo>
                  <a:lnTo>
                    <a:pt x="998" y="89"/>
                  </a:lnTo>
                  <a:lnTo>
                    <a:pt x="971" y="103"/>
                  </a:lnTo>
                  <a:lnTo>
                    <a:pt x="945" y="117"/>
                  </a:lnTo>
                  <a:lnTo>
                    <a:pt x="899" y="145"/>
                  </a:lnTo>
                  <a:lnTo>
                    <a:pt x="864" y="167"/>
                  </a:lnTo>
                  <a:lnTo>
                    <a:pt x="841" y="184"/>
                  </a:lnTo>
                  <a:lnTo>
                    <a:pt x="834" y="189"/>
                  </a:lnTo>
                  <a:lnTo>
                    <a:pt x="895" y="0"/>
                  </a:lnTo>
                  <a:lnTo>
                    <a:pt x="827" y="48"/>
                  </a:lnTo>
                  <a:lnTo>
                    <a:pt x="761" y="97"/>
                  </a:lnTo>
                  <a:lnTo>
                    <a:pt x="700" y="147"/>
                  </a:lnTo>
                  <a:lnTo>
                    <a:pt x="641" y="199"/>
                  </a:lnTo>
                  <a:lnTo>
                    <a:pt x="586" y="252"/>
                  </a:lnTo>
                  <a:lnTo>
                    <a:pt x="534" y="305"/>
                  </a:lnTo>
                  <a:lnTo>
                    <a:pt x="485" y="360"/>
                  </a:lnTo>
                  <a:lnTo>
                    <a:pt x="439" y="414"/>
                  </a:lnTo>
                  <a:lnTo>
                    <a:pt x="395" y="469"/>
                  </a:lnTo>
                  <a:lnTo>
                    <a:pt x="355" y="524"/>
                  </a:lnTo>
                  <a:lnTo>
                    <a:pt x="317" y="579"/>
                  </a:lnTo>
                  <a:lnTo>
                    <a:pt x="282" y="632"/>
                  </a:lnTo>
                  <a:lnTo>
                    <a:pt x="249" y="687"/>
                  </a:lnTo>
                  <a:lnTo>
                    <a:pt x="220" y="739"/>
                  </a:lnTo>
                  <a:lnTo>
                    <a:pt x="191" y="790"/>
                  </a:lnTo>
                  <a:lnTo>
                    <a:pt x="165" y="841"/>
                  </a:lnTo>
                  <a:lnTo>
                    <a:pt x="143" y="889"/>
                  </a:lnTo>
                  <a:lnTo>
                    <a:pt x="122" y="937"/>
                  </a:lnTo>
                  <a:lnTo>
                    <a:pt x="102" y="981"/>
                  </a:lnTo>
                  <a:lnTo>
                    <a:pt x="85" y="1025"/>
                  </a:lnTo>
                  <a:lnTo>
                    <a:pt x="70" y="1065"/>
                  </a:lnTo>
                  <a:lnTo>
                    <a:pt x="56" y="1104"/>
                  </a:lnTo>
                  <a:lnTo>
                    <a:pt x="44" y="1140"/>
                  </a:lnTo>
                  <a:lnTo>
                    <a:pt x="34" y="1173"/>
                  </a:lnTo>
                  <a:lnTo>
                    <a:pt x="18" y="1229"/>
                  </a:lnTo>
                  <a:lnTo>
                    <a:pt x="7" y="1271"/>
                  </a:lnTo>
                  <a:lnTo>
                    <a:pt x="1" y="1297"/>
                  </a:lnTo>
                  <a:lnTo>
                    <a:pt x="0" y="1307"/>
                  </a:lnTo>
                  <a:lnTo>
                    <a:pt x="2" y="1301"/>
                  </a:lnTo>
                  <a:lnTo>
                    <a:pt x="10" y="1282"/>
                  </a:lnTo>
                  <a:lnTo>
                    <a:pt x="24" y="1251"/>
                  </a:lnTo>
                  <a:lnTo>
                    <a:pt x="42" y="1211"/>
                  </a:lnTo>
                  <a:lnTo>
                    <a:pt x="66" y="1163"/>
                  </a:lnTo>
                  <a:lnTo>
                    <a:pt x="95" y="1108"/>
                  </a:lnTo>
                  <a:lnTo>
                    <a:pt x="129" y="1047"/>
                  </a:lnTo>
                  <a:lnTo>
                    <a:pt x="166" y="982"/>
                  </a:lnTo>
                  <a:lnTo>
                    <a:pt x="188" y="949"/>
                  </a:lnTo>
                  <a:lnTo>
                    <a:pt x="209" y="915"/>
                  </a:lnTo>
                  <a:lnTo>
                    <a:pt x="233" y="880"/>
                  </a:lnTo>
                  <a:lnTo>
                    <a:pt x="257" y="846"/>
                  </a:lnTo>
                  <a:lnTo>
                    <a:pt x="283" y="811"/>
                  </a:lnTo>
                  <a:lnTo>
                    <a:pt x="309" y="777"/>
                  </a:lnTo>
                  <a:lnTo>
                    <a:pt x="338" y="742"/>
                  </a:lnTo>
                  <a:lnTo>
                    <a:pt x="366" y="709"/>
                  </a:lnTo>
                  <a:lnTo>
                    <a:pt x="396" y="676"/>
                  </a:lnTo>
                  <a:lnTo>
                    <a:pt x="428" y="643"/>
                  </a:lnTo>
                  <a:lnTo>
                    <a:pt x="459" y="612"/>
                  </a:lnTo>
                  <a:lnTo>
                    <a:pt x="493" y="581"/>
                  </a:lnTo>
                  <a:lnTo>
                    <a:pt x="527" y="552"/>
                  </a:lnTo>
                  <a:lnTo>
                    <a:pt x="562" y="526"/>
                  </a:lnTo>
                  <a:lnTo>
                    <a:pt x="598" y="500"/>
                  </a:lnTo>
                  <a:lnTo>
                    <a:pt x="636" y="476"/>
                  </a:lnTo>
                  <a:lnTo>
                    <a:pt x="635" y="483"/>
                  </a:lnTo>
                  <a:lnTo>
                    <a:pt x="633" y="502"/>
                  </a:lnTo>
                  <a:lnTo>
                    <a:pt x="632" y="532"/>
                  </a:lnTo>
                  <a:lnTo>
                    <a:pt x="631" y="569"/>
                  </a:lnTo>
                  <a:lnTo>
                    <a:pt x="632" y="591"/>
                  </a:lnTo>
                  <a:lnTo>
                    <a:pt x="633" y="613"/>
                  </a:lnTo>
                  <a:lnTo>
                    <a:pt x="635" y="635"/>
                  </a:lnTo>
                  <a:lnTo>
                    <a:pt x="637" y="660"/>
                  </a:lnTo>
                  <a:lnTo>
                    <a:pt x="641" y="683"/>
                  </a:lnTo>
                  <a:lnTo>
                    <a:pt x="646" y="708"/>
                  </a:lnTo>
                  <a:lnTo>
                    <a:pt x="652" y="731"/>
                  </a:lnTo>
                  <a:lnTo>
                    <a:pt x="659" y="755"/>
                  </a:lnTo>
                  <a:lnTo>
                    <a:pt x="663" y="740"/>
                  </a:lnTo>
                  <a:lnTo>
                    <a:pt x="678" y="698"/>
                  </a:lnTo>
                  <a:lnTo>
                    <a:pt x="688" y="670"/>
                  </a:lnTo>
                  <a:lnTo>
                    <a:pt x="702" y="638"/>
                  </a:lnTo>
                  <a:lnTo>
                    <a:pt x="719" y="601"/>
                  </a:lnTo>
                  <a:lnTo>
                    <a:pt x="738" y="563"/>
                  </a:lnTo>
                  <a:lnTo>
                    <a:pt x="748" y="543"/>
                  </a:lnTo>
                  <a:lnTo>
                    <a:pt x="760" y="523"/>
                  </a:lnTo>
                  <a:lnTo>
                    <a:pt x="773" y="502"/>
                  </a:lnTo>
                  <a:lnTo>
                    <a:pt x="786" y="482"/>
                  </a:lnTo>
                  <a:lnTo>
                    <a:pt x="800" y="461"/>
                  </a:lnTo>
                  <a:lnTo>
                    <a:pt x="815" y="441"/>
                  </a:lnTo>
                  <a:lnTo>
                    <a:pt x="831" y="420"/>
                  </a:lnTo>
                  <a:lnTo>
                    <a:pt x="848" y="401"/>
                  </a:lnTo>
                  <a:lnTo>
                    <a:pt x="865" y="381"/>
                  </a:lnTo>
                  <a:lnTo>
                    <a:pt x="884" y="363"/>
                  </a:lnTo>
                  <a:lnTo>
                    <a:pt x="903" y="344"/>
                  </a:lnTo>
                  <a:lnTo>
                    <a:pt x="924" y="327"/>
                  </a:lnTo>
                  <a:lnTo>
                    <a:pt x="945" y="310"/>
                  </a:lnTo>
                  <a:lnTo>
                    <a:pt x="967" y="294"/>
                  </a:lnTo>
                  <a:lnTo>
                    <a:pt x="991" y="279"/>
                  </a:lnTo>
                  <a:lnTo>
                    <a:pt x="1015" y="266"/>
                  </a:lnTo>
                  <a:lnTo>
                    <a:pt x="1017" y="282"/>
                  </a:lnTo>
                  <a:lnTo>
                    <a:pt x="1024" y="327"/>
                  </a:lnTo>
                  <a:lnTo>
                    <a:pt x="1030" y="360"/>
                  </a:lnTo>
                  <a:lnTo>
                    <a:pt x="1037" y="399"/>
                  </a:lnTo>
                  <a:lnTo>
                    <a:pt x="1047" y="444"/>
                  </a:lnTo>
                  <a:lnTo>
                    <a:pt x="1060" y="494"/>
                  </a:lnTo>
                  <a:lnTo>
                    <a:pt x="1076" y="549"/>
                  </a:lnTo>
                  <a:lnTo>
                    <a:pt x="1095" y="609"/>
                  </a:lnTo>
                  <a:lnTo>
                    <a:pt x="1117" y="673"/>
                  </a:lnTo>
                  <a:lnTo>
                    <a:pt x="1143" y="741"/>
                  </a:lnTo>
                  <a:lnTo>
                    <a:pt x="1174" y="811"/>
                  </a:lnTo>
                  <a:lnTo>
                    <a:pt x="1208" y="886"/>
                  </a:lnTo>
                  <a:lnTo>
                    <a:pt x="1247" y="961"/>
                  </a:lnTo>
                  <a:lnTo>
                    <a:pt x="1291" y="1040"/>
                  </a:lnTo>
                  <a:lnTo>
                    <a:pt x="1341" y="1120"/>
                  </a:lnTo>
                  <a:lnTo>
                    <a:pt x="1395" y="1201"/>
                  </a:lnTo>
                  <a:lnTo>
                    <a:pt x="1456" y="1283"/>
                  </a:lnTo>
                  <a:lnTo>
                    <a:pt x="1523" y="1365"/>
                  </a:lnTo>
                  <a:lnTo>
                    <a:pt x="1595" y="1448"/>
                  </a:lnTo>
                  <a:lnTo>
                    <a:pt x="1675" y="1530"/>
                  </a:lnTo>
                  <a:lnTo>
                    <a:pt x="1761" y="1610"/>
                  </a:lnTo>
                  <a:lnTo>
                    <a:pt x="1855" y="1690"/>
                  </a:lnTo>
                  <a:lnTo>
                    <a:pt x="1956" y="1769"/>
                  </a:lnTo>
                  <a:lnTo>
                    <a:pt x="2065" y="1845"/>
                  </a:lnTo>
                  <a:lnTo>
                    <a:pt x="2183" y="1919"/>
                  </a:lnTo>
                  <a:lnTo>
                    <a:pt x="2308" y="1989"/>
                  </a:lnTo>
                  <a:lnTo>
                    <a:pt x="2442" y="2057"/>
                  </a:lnTo>
                  <a:lnTo>
                    <a:pt x="2585" y="2121"/>
                  </a:lnTo>
                  <a:lnTo>
                    <a:pt x="2737" y="2181"/>
                  </a:lnTo>
                  <a:lnTo>
                    <a:pt x="2899" y="2236"/>
                  </a:lnTo>
                  <a:lnTo>
                    <a:pt x="2902" y="2223"/>
                  </a:lnTo>
                  <a:lnTo>
                    <a:pt x="2911" y="2187"/>
                  </a:lnTo>
                  <a:lnTo>
                    <a:pt x="2926" y="2131"/>
                  </a:lnTo>
                  <a:lnTo>
                    <a:pt x="2942" y="2056"/>
                  </a:lnTo>
                  <a:lnTo>
                    <a:pt x="2961" y="1967"/>
                  </a:lnTo>
                  <a:lnTo>
                    <a:pt x="2980" y="1865"/>
                  </a:lnTo>
                  <a:lnTo>
                    <a:pt x="2990" y="1809"/>
                  </a:lnTo>
                  <a:lnTo>
                    <a:pt x="2998" y="1752"/>
                  </a:lnTo>
                  <a:lnTo>
                    <a:pt x="3007" y="1692"/>
                  </a:lnTo>
                  <a:lnTo>
                    <a:pt x="3014" y="1632"/>
                  </a:lnTo>
                  <a:lnTo>
                    <a:pt x="3021" y="1570"/>
                  </a:lnTo>
                  <a:lnTo>
                    <a:pt x="3027" y="1507"/>
                  </a:lnTo>
                  <a:lnTo>
                    <a:pt x="3031" y="1443"/>
                  </a:lnTo>
                  <a:lnTo>
                    <a:pt x="3034" y="1379"/>
                  </a:lnTo>
                  <a:lnTo>
                    <a:pt x="3036" y="1316"/>
                  </a:lnTo>
                  <a:lnTo>
                    <a:pt x="3035" y="1253"/>
                  </a:lnTo>
                  <a:lnTo>
                    <a:pt x="3033" y="1191"/>
                  </a:lnTo>
                  <a:lnTo>
                    <a:pt x="3029" y="1129"/>
                  </a:lnTo>
                  <a:lnTo>
                    <a:pt x="3021" y="1070"/>
                  </a:lnTo>
                  <a:lnTo>
                    <a:pt x="3012" y="1012"/>
                  </a:lnTo>
                  <a:lnTo>
                    <a:pt x="3001" y="956"/>
                  </a:lnTo>
                  <a:lnTo>
                    <a:pt x="2987" y="903"/>
                  </a:lnTo>
                  <a:lnTo>
                    <a:pt x="2969" y="852"/>
                  </a:lnTo>
                  <a:lnTo>
                    <a:pt x="2948" y="805"/>
                  </a:lnTo>
                  <a:lnTo>
                    <a:pt x="2925" y="760"/>
                  </a:lnTo>
                  <a:lnTo>
                    <a:pt x="2897" y="720"/>
                  </a:lnTo>
                  <a:close/>
                </a:path>
              </a:pathLst>
            </a:custGeom>
            <a:solidFill>
              <a:srgbClr val="3A58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320577" y="3930402"/>
              <a:ext cx="196850" cy="93663"/>
            </a:xfrm>
            <a:custGeom>
              <a:avLst/>
              <a:gdLst/>
              <a:ahLst/>
              <a:cxnLst>
                <a:cxn ang="0">
                  <a:pos x="373" y="218"/>
                </a:cxn>
                <a:cxn ang="0">
                  <a:pos x="369" y="183"/>
                </a:cxn>
                <a:cxn ang="0">
                  <a:pos x="361" y="149"/>
                </a:cxn>
                <a:cxn ang="0">
                  <a:pos x="348" y="117"/>
                </a:cxn>
                <a:cxn ang="0">
                  <a:pos x="334" y="87"/>
                </a:cxn>
                <a:cxn ang="0">
                  <a:pos x="316" y="59"/>
                </a:cxn>
                <a:cxn ang="0">
                  <a:pos x="294" y="34"/>
                </a:cxn>
                <a:cxn ang="0">
                  <a:pos x="271" y="10"/>
                </a:cxn>
                <a:cxn ang="0">
                  <a:pos x="247" y="36"/>
                </a:cxn>
                <a:cxn ang="0">
                  <a:pos x="224" y="105"/>
                </a:cxn>
                <a:cxn ang="0">
                  <a:pos x="197" y="173"/>
                </a:cxn>
                <a:cxn ang="0">
                  <a:pos x="168" y="239"/>
                </a:cxn>
                <a:cxn ang="0">
                  <a:pos x="136" y="304"/>
                </a:cxn>
                <a:cxn ang="0">
                  <a:pos x="101" y="367"/>
                </a:cxn>
                <a:cxn ang="0">
                  <a:pos x="64" y="427"/>
                </a:cxn>
                <a:cxn ang="0">
                  <a:pos x="23" y="485"/>
                </a:cxn>
                <a:cxn ang="0">
                  <a:pos x="23" y="520"/>
                </a:cxn>
                <a:cxn ang="0">
                  <a:pos x="56" y="528"/>
                </a:cxn>
                <a:cxn ang="0">
                  <a:pos x="79" y="530"/>
                </a:cxn>
                <a:cxn ang="0">
                  <a:pos x="106" y="530"/>
                </a:cxn>
                <a:cxn ang="0">
                  <a:pos x="134" y="527"/>
                </a:cxn>
                <a:cxn ang="0">
                  <a:pos x="162" y="521"/>
                </a:cxn>
                <a:cxn ang="0">
                  <a:pos x="188" y="513"/>
                </a:cxn>
                <a:cxn ang="0">
                  <a:pos x="213" y="501"/>
                </a:cxn>
                <a:cxn ang="0">
                  <a:pos x="237" y="487"/>
                </a:cxn>
                <a:cxn ang="0">
                  <a:pos x="260" y="472"/>
                </a:cxn>
                <a:cxn ang="0">
                  <a:pos x="281" y="454"/>
                </a:cxn>
                <a:cxn ang="0">
                  <a:pos x="299" y="434"/>
                </a:cxn>
                <a:cxn ang="0">
                  <a:pos x="317" y="412"/>
                </a:cxn>
                <a:cxn ang="0">
                  <a:pos x="332" y="388"/>
                </a:cxn>
                <a:cxn ang="0">
                  <a:pos x="345" y="364"/>
                </a:cxn>
                <a:cxn ang="0">
                  <a:pos x="356" y="337"/>
                </a:cxn>
                <a:cxn ang="0">
                  <a:pos x="365" y="309"/>
                </a:cxn>
                <a:cxn ang="0">
                  <a:pos x="370" y="281"/>
                </a:cxn>
                <a:cxn ang="0">
                  <a:pos x="373" y="251"/>
                </a:cxn>
              </a:cxnLst>
              <a:rect l="0" t="0" r="r" b="b"/>
              <a:pathLst>
                <a:path w="373" h="530">
                  <a:moveTo>
                    <a:pt x="373" y="236"/>
                  </a:moveTo>
                  <a:lnTo>
                    <a:pt x="373" y="218"/>
                  </a:lnTo>
                  <a:lnTo>
                    <a:pt x="371" y="200"/>
                  </a:lnTo>
                  <a:lnTo>
                    <a:pt x="369" y="183"/>
                  </a:lnTo>
                  <a:lnTo>
                    <a:pt x="365" y="166"/>
                  </a:lnTo>
                  <a:lnTo>
                    <a:pt x="361" y="149"/>
                  </a:lnTo>
                  <a:lnTo>
                    <a:pt x="356" y="133"/>
                  </a:lnTo>
                  <a:lnTo>
                    <a:pt x="348" y="117"/>
                  </a:lnTo>
                  <a:lnTo>
                    <a:pt x="342" y="102"/>
                  </a:lnTo>
                  <a:lnTo>
                    <a:pt x="334" y="87"/>
                  </a:lnTo>
                  <a:lnTo>
                    <a:pt x="325" y="73"/>
                  </a:lnTo>
                  <a:lnTo>
                    <a:pt x="316" y="59"/>
                  </a:lnTo>
                  <a:lnTo>
                    <a:pt x="306" y="47"/>
                  </a:lnTo>
                  <a:lnTo>
                    <a:pt x="294" y="34"/>
                  </a:lnTo>
                  <a:lnTo>
                    <a:pt x="283" y="22"/>
                  </a:lnTo>
                  <a:lnTo>
                    <a:pt x="271" y="10"/>
                  </a:lnTo>
                  <a:lnTo>
                    <a:pt x="259" y="0"/>
                  </a:lnTo>
                  <a:lnTo>
                    <a:pt x="247" y="36"/>
                  </a:lnTo>
                  <a:lnTo>
                    <a:pt x="236" y="70"/>
                  </a:lnTo>
                  <a:lnTo>
                    <a:pt x="224" y="105"/>
                  </a:lnTo>
                  <a:lnTo>
                    <a:pt x="211" y="139"/>
                  </a:lnTo>
                  <a:lnTo>
                    <a:pt x="197" y="173"/>
                  </a:lnTo>
                  <a:lnTo>
                    <a:pt x="183" y="206"/>
                  </a:lnTo>
                  <a:lnTo>
                    <a:pt x="168" y="239"/>
                  </a:lnTo>
                  <a:lnTo>
                    <a:pt x="152" y="272"/>
                  </a:lnTo>
                  <a:lnTo>
                    <a:pt x="136" y="304"/>
                  </a:lnTo>
                  <a:lnTo>
                    <a:pt x="119" y="335"/>
                  </a:lnTo>
                  <a:lnTo>
                    <a:pt x="101" y="367"/>
                  </a:lnTo>
                  <a:lnTo>
                    <a:pt x="83" y="397"/>
                  </a:lnTo>
                  <a:lnTo>
                    <a:pt x="64" y="427"/>
                  </a:lnTo>
                  <a:lnTo>
                    <a:pt x="43" y="456"/>
                  </a:lnTo>
                  <a:lnTo>
                    <a:pt x="23" y="485"/>
                  </a:lnTo>
                  <a:lnTo>
                    <a:pt x="0" y="514"/>
                  </a:lnTo>
                  <a:lnTo>
                    <a:pt x="23" y="520"/>
                  </a:lnTo>
                  <a:lnTo>
                    <a:pt x="44" y="526"/>
                  </a:lnTo>
                  <a:lnTo>
                    <a:pt x="56" y="528"/>
                  </a:lnTo>
                  <a:lnTo>
                    <a:pt x="68" y="529"/>
                  </a:lnTo>
                  <a:lnTo>
                    <a:pt x="79" y="530"/>
                  </a:lnTo>
                  <a:lnTo>
                    <a:pt x="91" y="530"/>
                  </a:lnTo>
                  <a:lnTo>
                    <a:pt x="106" y="530"/>
                  </a:lnTo>
                  <a:lnTo>
                    <a:pt x="120" y="529"/>
                  </a:lnTo>
                  <a:lnTo>
                    <a:pt x="134" y="527"/>
                  </a:lnTo>
                  <a:lnTo>
                    <a:pt x="147" y="525"/>
                  </a:lnTo>
                  <a:lnTo>
                    <a:pt x="162" y="521"/>
                  </a:lnTo>
                  <a:lnTo>
                    <a:pt x="175" y="517"/>
                  </a:lnTo>
                  <a:lnTo>
                    <a:pt x="188" y="513"/>
                  </a:lnTo>
                  <a:lnTo>
                    <a:pt x="200" y="507"/>
                  </a:lnTo>
                  <a:lnTo>
                    <a:pt x="213" y="501"/>
                  </a:lnTo>
                  <a:lnTo>
                    <a:pt x="225" y="495"/>
                  </a:lnTo>
                  <a:lnTo>
                    <a:pt x="237" y="487"/>
                  </a:lnTo>
                  <a:lnTo>
                    <a:pt x="248" y="480"/>
                  </a:lnTo>
                  <a:lnTo>
                    <a:pt x="260" y="472"/>
                  </a:lnTo>
                  <a:lnTo>
                    <a:pt x="271" y="463"/>
                  </a:lnTo>
                  <a:lnTo>
                    <a:pt x="281" y="454"/>
                  </a:lnTo>
                  <a:lnTo>
                    <a:pt x="290" y="444"/>
                  </a:lnTo>
                  <a:lnTo>
                    <a:pt x="299" y="434"/>
                  </a:lnTo>
                  <a:lnTo>
                    <a:pt x="309" y="423"/>
                  </a:lnTo>
                  <a:lnTo>
                    <a:pt x="317" y="412"/>
                  </a:lnTo>
                  <a:lnTo>
                    <a:pt x="325" y="401"/>
                  </a:lnTo>
                  <a:lnTo>
                    <a:pt x="332" y="388"/>
                  </a:lnTo>
                  <a:lnTo>
                    <a:pt x="339" y="377"/>
                  </a:lnTo>
                  <a:lnTo>
                    <a:pt x="345" y="364"/>
                  </a:lnTo>
                  <a:lnTo>
                    <a:pt x="351" y="351"/>
                  </a:lnTo>
                  <a:lnTo>
                    <a:pt x="356" y="337"/>
                  </a:lnTo>
                  <a:lnTo>
                    <a:pt x="361" y="323"/>
                  </a:lnTo>
                  <a:lnTo>
                    <a:pt x="365" y="309"/>
                  </a:lnTo>
                  <a:lnTo>
                    <a:pt x="368" y="296"/>
                  </a:lnTo>
                  <a:lnTo>
                    <a:pt x="370" y="281"/>
                  </a:lnTo>
                  <a:lnTo>
                    <a:pt x="372" y="266"/>
                  </a:lnTo>
                  <a:lnTo>
                    <a:pt x="373" y="251"/>
                  </a:lnTo>
                  <a:lnTo>
                    <a:pt x="373" y="236"/>
                  </a:lnTo>
                  <a:close/>
                </a:path>
              </a:pathLst>
            </a:custGeom>
            <a:solidFill>
              <a:srgbClr val="E193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3717032" y="971600"/>
            <a:ext cx="432197" cy="158751"/>
            <a:chOff x="-1836836" y="3281115"/>
            <a:chExt cx="576263" cy="119063"/>
          </a:xfrm>
        </p:grpSpPr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-1765398" y="3281115"/>
              <a:ext cx="504825" cy="119063"/>
            </a:xfrm>
            <a:custGeom>
              <a:avLst/>
              <a:gdLst/>
              <a:ahLst/>
              <a:cxnLst>
                <a:cxn ang="0">
                  <a:pos x="932" y="429"/>
                </a:cxn>
                <a:cxn ang="0">
                  <a:pos x="903" y="440"/>
                </a:cxn>
                <a:cxn ang="0">
                  <a:pos x="872" y="442"/>
                </a:cxn>
                <a:cxn ang="0">
                  <a:pos x="844" y="438"/>
                </a:cxn>
                <a:cxn ang="0">
                  <a:pos x="796" y="417"/>
                </a:cxn>
                <a:cxn ang="0">
                  <a:pos x="743" y="379"/>
                </a:cxn>
                <a:cxn ang="0">
                  <a:pos x="696" y="333"/>
                </a:cxn>
                <a:cxn ang="0">
                  <a:pos x="646" y="276"/>
                </a:cxn>
                <a:cxn ang="0">
                  <a:pos x="583" y="197"/>
                </a:cxn>
                <a:cxn ang="0">
                  <a:pos x="523" y="124"/>
                </a:cxn>
                <a:cxn ang="0">
                  <a:pos x="456" y="62"/>
                </a:cxn>
                <a:cxn ang="0">
                  <a:pos x="418" y="37"/>
                </a:cxn>
                <a:cxn ang="0">
                  <a:pos x="375" y="18"/>
                </a:cxn>
                <a:cxn ang="0">
                  <a:pos x="327" y="5"/>
                </a:cxn>
                <a:cxn ang="0">
                  <a:pos x="273" y="0"/>
                </a:cxn>
                <a:cxn ang="0">
                  <a:pos x="233" y="2"/>
                </a:cxn>
                <a:cxn ang="0">
                  <a:pos x="195" y="12"/>
                </a:cxn>
                <a:cxn ang="0">
                  <a:pos x="158" y="29"/>
                </a:cxn>
                <a:cxn ang="0">
                  <a:pos x="124" y="50"/>
                </a:cxn>
                <a:cxn ang="0">
                  <a:pos x="93" y="78"/>
                </a:cxn>
                <a:cxn ang="0">
                  <a:pos x="65" y="109"/>
                </a:cxn>
                <a:cxn ang="0">
                  <a:pos x="42" y="144"/>
                </a:cxn>
                <a:cxn ang="0">
                  <a:pos x="22" y="181"/>
                </a:cxn>
                <a:cxn ang="0">
                  <a:pos x="9" y="222"/>
                </a:cxn>
                <a:cxn ang="0">
                  <a:pos x="1" y="262"/>
                </a:cxn>
                <a:cxn ang="0">
                  <a:pos x="1" y="311"/>
                </a:cxn>
                <a:cxn ang="0">
                  <a:pos x="12" y="374"/>
                </a:cxn>
                <a:cxn ang="0">
                  <a:pos x="34" y="432"/>
                </a:cxn>
                <a:cxn ang="0">
                  <a:pos x="67" y="484"/>
                </a:cxn>
                <a:cxn ang="0">
                  <a:pos x="109" y="531"/>
                </a:cxn>
                <a:cxn ang="0">
                  <a:pos x="157" y="572"/>
                </a:cxn>
                <a:cxn ang="0">
                  <a:pos x="211" y="606"/>
                </a:cxn>
                <a:cxn ang="0">
                  <a:pos x="268" y="635"/>
                </a:cxn>
                <a:cxn ang="0">
                  <a:pos x="328" y="656"/>
                </a:cxn>
                <a:cxn ang="0">
                  <a:pos x="389" y="671"/>
                </a:cxn>
                <a:cxn ang="0">
                  <a:pos x="449" y="677"/>
                </a:cxn>
                <a:cxn ang="0">
                  <a:pos x="548" y="677"/>
                </a:cxn>
                <a:cxn ang="0">
                  <a:pos x="640" y="666"/>
                </a:cxn>
                <a:cxn ang="0">
                  <a:pos x="691" y="655"/>
                </a:cxn>
                <a:cxn ang="0">
                  <a:pos x="739" y="638"/>
                </a:cxn>
                <a:cxn ang="0">
                  <a:pos x="782" y="615"/>
                </a:cxn>
                <a:cxn ang="0">
                  <a:pos x="824" y="586"/>
                </a:cxn>
                <a:cxn ang="0">
                  <a:pos x="863" y="550"/>
                </a:cxn>
                <a:cxn ang="0">
                  <a:pos x="899" y="507"/>
                </a:cxn>
                <a:cxn ang="0">
                  <a:pos x="932" y="456"/>
                </a:cxn>
              </a:cxnLst>
              <a:rect l="0" t="0" r="r" b="b"/>
              <a:pathLst>
                <a:path w="953" h="678">
                  <a:moveTo>
                    <a:pt x="953" y="417"/>
                  </a:moveTo>
                  <a:lnTo>
                    <a:pt x="943" y="424"/>
                  </a:lnTo>
                  <a:lnTo>
                    <a:pt x="932" y="429"/>
                  </a:lnTo>
                  <a:lnTo>
                    <a:pt x="922" y="433"/>
                  </a:lnTo>
                  <a:lnTo>
                    <a:pt x="912" y="438"/>
                  </a:lnTo>
                  <a:lnTo>
                    <a:pt x="903" y="440"/>
                  </a:lnTo>
                  <a:lnTo>
                    <a:pt x="893" y="441"/>
                  </a:lnTo>
                  <a:lnTo>
                    <a:pt x="882" y="442"/>
                  </a:lnTo>
                  <a:lnTo>
                    <a:pt x="872" y="442"/>
                  </a:lnTo>
                  <a:lnTo>
                    <a:pt x="863" y="441"/>
                  </a:lnTo>
                  <a:lnTo>
                    <a:pt x="853" y="440"/>
                  </a:lnTo>
                  <a:lnTo>
                    <a:pt x="844" y="438"/>
                  </a:lnTo>
                  <a:lnTo>
                    <a:pt x="833" y="434"/>
                  </a:lnTo>
                  <a:lnTo>
                    <a:pt x="814" y="427"/>
                  </a:lnTo>
                  <a:lnTo>
                    <a:pt x="796" y="417"/>
                  </a:lnTo>
                  <a:lnTo>
                    <a:pt x="777" y="406"/>
                  </a:lnTo>
                  <a:lnTo>
                    <a:pt x="760" y="393"/>
                  </a:lnTo>
                  <a:lnTo>
                    <a:pt x="743" y="379"/>
                  </a:lnTo>
                  <a:lnTo>
                    <a:pt x="726" y="364"/>
                  </a:lnTo>
                  <a:lnTo>
                    <a:pt x="711" y="348"/>
                  </a:lnTo>
                  <a:lnTo>
                    <a:pt x="696" y="333"/>
                  </a:lnTo>
                  <a:lnTo>
                    <a:pt x="681" y="317"/>
                  </a:lnTo>
                  <a:lnTo>
                    <a:pt x="668" y="302"/>
                  </a:lnTo>
                  <a:lnTo>
                    <a:pt x="646" y="276"/>
                  </a:lnTo>
                  <a:lnTo>
                    <a:pt x="624" y="250"/>
                  </a:lnTo>
                  <a:lnTo>
                    <a:pt x="604" y="224"/>
                  </a:lnTo>
                  <a:lnTo>
                    <a:pt x="583" y="197"/>
                  </a:lnTo>
                  <a:lnTo>
                    <a:pt x="564" y="173"/>
                  </a:lnTo>
                  <a:lnTo>
                    <a:pt x="544" y="147"/>
                  </a:lnTo>
                  <a:lnTo>
                    <a:pt x="523" y="124"/>
                  </a:lnTo>
                  <a:lnTo>
                    <a:pt x="502" y="101"/>
                  </a:lnTo>
                  <a:lnTo>
                    <a:pt x="479" y="81"/>
                  </a:lnTo>
                  <a:lnTo>
                    <a:pt x="456" y="62"/>
                  </a:lnTo>
                  <a:lnTo>
                    <a:pt x="444" y="53"/>
                  </a:lnTo>
                  <a:lnTo>
                    <a:pt x="431" y="45"/>
                  </a:lnTo>
                  <a:lnTo>
                    <a:pt x="418" y="37"/>
                  </a:lnTo>
                  <a:lnTo>
                    <a:pt x="405" y="31"/>
                  </a:lnTo>
                  <a:lnTo>
                    <a:pt x="391" y="25"/>
                  </a:lnTo>
                  <a:lnTo>
                    <a:pt x="375" y="18"/>
                  </a:lnTo>
                  <a:lnTo>
                    <a:pt x="360" y="14"/>
                  </a:lnTo>
                  <a:lnTo>
                    <a:pt x="344" y="10"/>
                  </a:lnTo>
                  <a:lnTo>
                    <a:pt x="327" y="5"/>
                  </a:lnTo>
                  <a:lnTo>
                    <a:pt x="310" y="3"/>
                  </a:lnTo>
                  <a:lnTo>
                    <a:pt x="292" y="1"/>
                  </a:lnTo>
                  <a:lnTo>
                    <a:pt x="273" y="0"/>
                  </a:lnTo>
                  <a:lnTo>
                    <a:pt x="260" y="0"/>
                  </a:lnTo>
                  <a:lnTo>
                    <a:pt x="247" y="0"/>
                  </a:lnTo>
                  <a:lnTo>
                    <a:pt x="233" y="2"/>
                  </a:lnTo>
                  <a:lnTo>
                    <a:pt x="220" y="4"/>
                  </a:lnTo>
                  <a:lnTo>
                    <a:pt x="208" y="8"/>
                  </a:lnTo>
                  <a:lnTo>
                    <a:pt x="195" y="12"/>
                  </a:lnTo>
                  <a:lnTo>
                    <a:pt x="182" y="17"/>
                  </a:lnTo>
                  <a:lnTo>
                    <a:pt x="170" y="22"/>
                  </a:lnTo>
                  <a:lnTo>
                    <a:pt x="158" y="29"/>
                  </a:lnTo>
                  <a:lnTo>
                    <a:pt x="147" y="35"/>
                  </a:lnTo>
                  <a:lnTo>
                    <a:pt x="135" y="43"/>
                  </a:lnTo>
                  <a:lnTo>
                    <a:pt x="124" y="50"/>
                  </a:lnTo>
                  <a:lnTo>
                    <a:pt x="113" y="59"/>
                  </a:lnTo>
                  <a:lnTo>
                    <a:pt x="103" y="68"/>
                  </a:lnTo>
                  <a:lnTo>
                    <a:pt x="93" y="78"/>
                  </a:lnTo>
                  <a:lnTo>
                    <a:pt x="83" y="87"/>
                  </a:lnTo>
                  <a:lnTo>
                    <a:pt x="73" y="98"/>
                  </a:lnTo>
                  <a:lnTo>
                    <a:pt x="65" y="109"/>
                  </a:lnTo>
                  <a:lnTo>
                    <a:pt x="57" y="120"/>
                  </a:lnTo>
                  <a:lnTo>
                    <a:pt x="49" y="132"/>
                  </a:lnTo>
                  <a:lnTo>
                    <a:pt x="42" y="144"/>
                  </a:lnTo>
                  <a:lnTo>
                    <a:pt x="34" y="157"/>
                  </a:lnTo>
                  <a:lnTo>
                    <a:pt x="28" y="168"/>
                  </a:lnTo>
                  <a:lnTo>
                    <a:pt x="22" y="181"/>
                  </a:lnTo>
                  <a:lnTo>
                    <a:pt x="17" y="195"/>
                  </a:lnTo>
                  <a:lnTo>
                    <a:pt x="13" y="208"/>
                  </a:lnTo>
                  <a:lnTo>
                    <a:pt x="9" y="222"/>
                  </a:lnTo>
                  <a:lnTo>
                    <a:pt x="6" y="234"/>
                  </a:lnTo>
                  <a:lnTo>
                    <a:pt x="3" y="248"/>
                  </a:lnTo>
                  <a:lnTo>
                    <a:pt x="1" y="262"/>
                  </a:lnTo>
                  <a:lnTo>
                    <a:pt x="0" y="276"/>
                  </a:lnTo>
                  <a:lnTo>
                    <a:pt x="0" y="290"/>
                  </a:lnTo>
                  <a:lnTo>
                    <a:pt x="1" y="311"/>
                  </a:lnTo>
                  <a:lnTo>
                    <a:pt x="3" y="333"/>
                  </a:lnTo>
                  <a:lnTo>
                    <a:pt x="7" y="354"/>
                  </a:lnTo>
                  <a:lnTo>
                    <a:pt x="12" y="374"/>
                  </a:lnTo>
                  <a:lnTo>
                    <a:pt x="18" y="394"/>
                  </a:lnTo>
                  <a:lnTo>
                    <a:pt x="26" y="413"/>
                  </a:lnTo>
                  <a:lnTo>
                    <a:pt x="34" y="432"/>
                  </a:lnTo>
                  <a:lnTo>
                    <a:pt x="45" y="450"/>
                  </a:lnTo>
                  <a:lnTo>
                    <a:pt x="56" y="467"/>
                  </a:lnTo>
                  <a:lnTo>
                    <a:pt x="67" y="484"/>
                  </a:lnTo>
                  <a:lnTo>
                    <a:pt x="80" y="500"/>
                  </a:lnTo>
                  <a:lnTo>
                    <a:pt x="95" y="516"/>
                  </a:lnTo>
                  <a:lnTo>
                    <a:pt x="109" y="531"/>
                  </a:lnTo>
                  <a:lnTo>
                    <a:pt x="124" y="545"/>
                  </a:lnTo>
                  <a:lnTo>
                    <a:pt x="141" y="559"/>
                  </a:lnTo>
                  <a:lnTo>
                    <a:pt x="157" y="572"/>
                  </a:lnTo>
                  <a:lnTo>
                    <a:pt x="174" y="583"/>
                  </a:lnTo>
                  <a:lnTo>
                    <a:pt x="193" y="595"/>
                  </a:lnTo>
                  <a:lnTo>
                    <a:pt x="211" y="606"/>
                  </a:lnTo>
                  <a:lnTo>
                    <a:pt x="230" y="616"/>
                  </a:lnTo>
                  <a:lnTo>
                    <a:pt x="249" y="626"/>
                  </a:lnTo>
                  <a:lnTo>
                    <a:pt x="268" y="635"/>
                  </a:lnTo>
                  <a:lnTo>
                    <a:pt x="289" y="642"/>
                  </a:lnTo>
                  <a:lnTo>
                    <a:pt x="308" y="649"/>
                  </a:lnTo>
                  <a:lnTo>
                    <a:pt x="328" y="656"/>
                  </a:lnTo>
                  <a:lnTo>
                    <a:pt x="349" y="661"/>
                  </a:lnTo>
                  <a:lnTo>
                    <a:pt x="368" y="666"/>
                  </a:lnTo>
                  <a:lnTo>
                    <a:pt x="389" y="671"/>
                  </a:lnTo>
                  <a:lnTo>
                    <a:pt x="409" y="674"/>
                  </a:lnTo>
                  <a:lnTo>
                    <a:pt x="428" y="676"/>
                  </a:lnTo>
                  <a:lnTo>
                    <a:pt x="449" y="677"/>
                  </a:lnTo>
                  <a:lnTo>
                    <a:pt x="468" y="678"/>
                  </a:lnTo>
                  <a:lnTo>
                    <a:pt x="509" y="678"/>
                  </a:lnTo>
                  <a:lnTo>
                    <a:pt x="548" y="677"/>
                  </a:lnTo>
                  <a:lnTo>
                    <a:pt x="585" y="675"/>
                  </a:lnTo>
                  <a:lnTo>
                    <a:pt x="622" y="670"/>
                  </a:lnTo>
                  <a:lnTo>
                    <a:pt x="640" y="666"/>
                  </a:lnTo>
                  <a:lnTo>
                    <a:pt x="657" y="663"/>
                  </a:lnTo>
                  <a:lnTo>
                    <a:pt x="673" y="659"/>
                  </a:lnTo>
                  <a:lnTo>
                    <a:pt x="691" y="655"/>
                  </a:lnTo>
                  <a:lnTo>
                    <a:pt x="707" y="649"/>
                  </a:lnTo>
                  <a:lnTo>
                    <a:pt x="722" y="644"/>
                  </a:lnTo>
                  <a:lnTo>
                    <a:pt x="739" y="638"/>
                  </a:lnTo>
                  <a:lnTo>
                    <a:pt x="753" y="630"/>
                  </a:lnTo>
                  <a:lnTo>
                    <a:pt x="768" y="623"/>
                  </a:lnTo>
                  <a:lnTo>
                    <a:pt x="782" y="615"/>
                  </a:lnTo>
                  <a:lnTo>
                    <a:pt x="797" y="606"/>
                  </a:lnTo>
                  <a:lnTo>
                    <a:pt x="811" y="596"/>
                  </a:lnTo>
                  <a:lnTo>
                    <a:pt x="824" y="586"/>
                  </a:lnTo>
                  <a:lnTo>
                    <a:pt x="838" y="575"/>
                  </a:lnTo>
                  <a:lnTo>
                    <a:pt x="851" y="563"/>
                  </a:lnTo>
                  <a:lnTo>
                    <a:pt x="863" y="550"/>
                  </a:lnTo>
                  <a:lnTo>
                    <a:pt x="875" y="537"/>
                  </a:lnTo>
                  <a:lnTo>
                    <a:pt x="887" y="523"/>
                  </a:lnTo>
                  <a:lnTo>
                    <a:pt x="899" y="507"/>
                  </a:lnTo>
                  <a:lnTo>
                    <a:pt x="910" y="491"/>
                  </a:lnTo>
                  <a:lnTo>
                    <a:pt x="921" y="474"/>
                  </a:lnTo>
                  <a:lnTo>
                    <a:pt x="932" y="456"/>
                  </a:lnTo>
                  <a:lnTo>
                    <a:pt x="943" y="438"/>
                  </a:lnTo>
                  <a:lnTo>
                    <a:pt x="953" y="417"/>
                  </a:lnTo>
                  <a:close/>
                </a:path>
              </a:pathLst>
            </a:custGeom>
            <a:solidFill>
              <a:srgbClr val="50B3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-1836836" y="3295402"/>
              <a:ext cx="441325" cy="77788"/>
            </a:xfrm>
            <a:custGeom>
              <a:avLst/>
              <a:gdLst/>
              <a:ahLst/>
              <a:cxnLst>
                <a:cxn ang="0">
                  <a:pos x="824" y="427"/>
                </a:cxn>
                <a:cxn ang="0">
                  <a:pos x="781" y="424"/>
                </a:cxn>
                <a:cxn ang="0">
                  <a:pos x="737" y="414"/>
                </a:cxn>
                <a:cxn ang="0">
                  <a:pos x="697" y="402"/>
                </a:cxn>
                <a:cxn ang="0">
                  <a:pos x="668" y="389"/>
                </a:cxn>
                <a:cxn ang="0">
                  <a:pos x="638" y="372"/>
                </a:cxn>
                <a:cxn ang="0">
                  <a:pos x="606" y="352"/>
                </a:cxn>
                <a:cxn ang="0">
                  <a:pos x="575" y="327"/>
                </a:cxn>
                <a:cxn ang="0">
                  <a:pos x="541" y="298"/>
                </a:cxn>
                <a:cxn ang="0">
                  <a:pos x="508" y="263"/>
                </a:cxn>
                <a:cxn ang="0">
                  <a:pos x="475" y="223"/>
                </a:cxn>
                <a:cxn ang="0">
                  <a:pos x="442" y="178"/>
                </a:cxn>
                <a:cxn ang="0">
                  <a:pos x="409" y="139"/>
                </a:cxn>
                <a:cxn ang="0">
                  <a:pos x="376" y="106"/>
                </a:cxn>
                <a:cxn ang="0">
                  <a:pos x="342" y="78"/>
                </a:cxn>
                <a:cxn ang="0">
                  <a:pos x="307" y="55"/>
                </a:cxn>
                <a:cxn ang="0">
                  <a:pos x="274" y="38"/>
                </a:cxn>
                <a:cxn ang="0">
                  <a:pos x="241" y="24"/>
                </a:cxn>
                <a:cxn ang="0">
                  <a:pos x="208" y="13"/>
                </a:cxn>
                <a:cxn ang="0">
                  <a:pos x="178" y="7"/>
                </a:cxn>
                <a:cxn ang="0">
                  <a:pos x="147" y="3"/>
                </a:cxn>
                <a:cxn ang="0">
                  <a:pos x="105" y="0"/>
                </a:cxn>
                <a:cxn ang="0">
                  <a:pos x="37" y="5"/>
                </a:cxn>
                <a:cxn ang="0">
                  <a:pos x="2" y="17"/>
                </a:cxn>
                <a:cxn ang="0">
                  <a:pos x="1" y="52"/>
                </a:cxn>
                <a:cxn ang="0">
                  <a:pos x="6" y="73"/>
                </a:cxn>
                <a:cxn ang="0">
                  <a:pos x="13" y="86"/>
                </a:cxn>
                <a:cxn ang="0">
                  <a:pos x="27" y="89"/>
                </a:cxn>
                <a:cxn ang="0">
                  <a:pos x="68" y="79"/>
                </a:cxn>
                <a:cxn ang="0">
                  <a:pos x="110" y="74"/>
                </a:cxn>
                <a:cxn ang="0">
                  <a:pos x="160" y="73"/>
                </a:cxn>
                <a:cxn ang="0">
                  <a:pos x="201" y="77"/>
                </a:cxn>
                <a:cxn ang="0">
                  <a:pos x="229" y="83"/>
                </a:cxn>
                <a:cxn ang="0">
                  <a:pos x="257" y="92"/>
                </a:cxn>
                <a:cxn ang="0">
                  <a:pos x="285" y="105"/>
                </a:cxn>
                <a:cxn ang="0">
                  <a:pos x="312" y="121"/>
                </a:cxn>
                <a:cxn ang="0">
                  <a:pos x="339" y="141"/>
                </a:cxn>
                <a:cxn ang="0">
                  <a:pos x="402" y="207"/>
                </a:cxn>
                <a:cxn ang="0">
                  <a:pos x="481" y="290"/>
                </a:cxn>
                <a:cxn ang="0">
                  <a:pos x="535" y="343"/>
                </a:cxn>
                <a:cxn ang="0">
                  <a:pos x="578" y="377"/>
                </a:cxn>
                <a:cxn ang="0">
                  <a:pos x="608" y="397"/>
                </a:cxn>
                <a:cxn ang="0">
                  <a:pos x="639" y="414"/>
                </a:cxn>
                <a:cxn ang="0">
                  <a:pos x="670" y="427"/>
                </a:cxn>
                <a:cxn ang="0">
                  <a:pos x="704" y="436"/>
                </a:cxn>
                <a:cxn ang="0">
                  <a:pos x="739" y="440"/>
                </a:cxn>
                <a:cxn ang="0">
                  <a:pos x="776" y="439"/>
                </a:cxn>
                <a:cxn ang="0">
                  <a:pos x="813" y="433"/>
                </a:cxn>
              </a:cxnLst>
              <a:rect l="0" t="0" r="r" b="b"/>
              <a:pathLst>
                <a:path w="833" h="440">
                  <a:moveTo>
                    <a:pt x="833" y="426"/>
                  </a:moveTo>
                  <a:lnTo>
                    <a:pt x="824" y="427"/>
                  </a:lnTo>
                  <a:lnTo>
                    <a:pt x="799" y="426"/>
                  </a:lnTo>
                  <a:lnTo>
                    <a:pt x="781" y="424"/>
                  </a:lnTo>
                  <a:lnTo>
                    <a:pt x="760" y="420"/>
                  </a:lnTo>
                  <a:lnTo>
                    <a:pt x="737" y="414"/>
                  </a:lnTo>
                  <a:lnTo>
                    <a:pt x="711" y="406"/>
                  </a:lnTo>
                  <a:lnTo>
                    <a:pt x="697" y="402"/>
                  </a:lnTo>
                  <a:lnTo>
                    <a:pt x="683" y="395"/>
                  </a:lnTo>
                  <a:lnTo>
                    <a:pt x="668" y="389"/>
                  </a:lnTo>
                  <a:lnTo>
                    <a:pt x="653" y="380"/>
                  </a:lnTo>
                  <a:lnTo>
                    <a:pt x="638" y="372"/>
                  </a:lnTo>
                  <a:lnTo>
                    <a:pt x="623" y="362"/>
                  </a:lnTo>
                  <a:lnTo>
                    <a:pt x="606" y="352"/>
                  </a:lnTo>
                  <a:lnTo>
                    <a:pt x="591" y="340"/>
                  </a:lnTo>
                  <a:lnTo>
                    <a:pt x="575" y="327"/>
                  </a:lnTo>
                  <a:lnTo>
                    <a:pt x="557" y="313"/>
                  </a:lnTo>
                  <a:lnTo>
                    <a:pt x="541" y="298"/>
                  </a:lnTo>
                  <a:lnTo>
                    <a:pt x="525" y="281"/>
                  </a:lnTo>
                  <a:lnTo>
                    <a:pt x="508" y="263"/>
                  </a:lnTo>
                  <a:lnTo>
                    <a:pt x="492" y="244"/>
                  </a:lnTo>
                  <a:lnTo>
                    <a:pt x="475" y="223"/>
                  </a:lnTo>
                  <a:lnTo>
                    <a:pt x="458" y="201"/>
                  </a:lnTo>
                  <a:lnTo>
                    <a:pt x="442" y="178"/>
                  </a:lnTo>
                  <a:lnTo>
                    <a:pt x="426" y="158"/>
                  </a:lnTo>
                  <a:lnTo>
                    <a:pt x="409" y="139"/>
                  </a:lnTo>
                  <a:lnTo>
                    <a:pt x="392" y="122"/>
                  </a:lnTo>
                  <a:lnTo>
                    <a:pt x="376" y="106"/>
                  </a:lnTo>
                  <a:lnTo>
                    <a:pt x="358" y="91"/>
                  </a:lnTo>
                  <a:lnTo>
                    <a:pt x="342" y="78"/>
                  </a:lnTo>
                  <a:lnTo>
                    <a:pt x="325" y="65"/>
                  </a:lnTo>
                  <a:lnTo>
                    <a:pt x="307" y="55"/>
                  </a:lnTo>
                  <a:lnTo>
                    <a:pt x="291" y="46"/>
                  </a:lnTo>
                  <a:lnTo>
                    <a:pt x="274" y="38"/>
                  </a:lnTo>
                  <a:lnTo>
                    <a:pt x="257" y="30"/>
                  </a:lnTo>
                  <a:lnTo>
                    <a:pt x="241" y="24"/>
                  </a:lnTo>
                  <a:lnTo>
                    <a:pt x="225" y="19"/>
                  </a:lnTo>
                  <a:lnTo>
                    <a:pt x="208" y="13"/>
                  </a:lnTo>
                  <a:lnTo>
                    <a:pt x="193" y="10"/>
                  </a:lnTo>
                  <a:lnTo>
                    <a:pt x="178" y="7"/>
                  </a:lnTo>
                  <a:lnTo>
                    <a:pt x="162" y="5"/>
                  </a:lnTo>
                  <a:lnTo>
                    <a:pt x="147" y="3"/>
                  </a:lnTo>
                  <a:lnTo>
                    <a:pt x="133" y="1"/>
                  </a:lnTo>
                  <a:lnTo>
                    <a:pt x="105" y="0"/>
                  </a:lnTo>
                  <a:lnTo>
                    <a:pt x="80" y="1"/>
                  </a:lnTo>
                  <a:lnTo>
                    <a:pt x="37" y="5"/>
                  </a:lnTo>
                  <a:lnTo>
                    <a:pt x="4" y="9"/>
                  </a:lnTo>
                  <a:lnTo>
                    <a:pt x="2" y="17"/>
                  </a:lnTo>
                  <a:lnTo>
                    <a:pt x="0" y="39"/>
                  </a:lnTo>
                  <a:lnTo>
                    <a:pt x="1" y="52"/>
                  </a:lnTo>
                  <a:lnTo>
                    <a:pt x="4" y="65"/>
                  </a:lnTo>
                  <a:lnTo>
                    <a:pt x="6" y="73"/>
                  </a:lnTo>
                  <a:lnTo>
                    <a:pt x="9" y="79"/>
                  </a:lnTo>
                  <a:lnTo>
                    <a:pt x="13" y="86"/>
                  </a:lnTo>
                  <a:lnTo>
                    <a:pt x="18" y="92"/>
                  </a:lnTo>
                  <a:lnTo>
                    <a:pt x="27" y="89"/>
                  </a:lnTo>
                  <a:lnTo>
                    <a:pt x="51" y="82"/>
                  </a:lnTo>
                  <a:lnTo>
                    <a:pt x="68" y="79"/>
                  </a:lnTo>
                  <a:lnTo>
                    <a:pt x="88" y="76"/>
                  </a:lnTo>
                  <a:lnTo>
                    <a:pt x="110" y="74"/>
                  </a:lnTo>
                  <a:lnTo>
                    <a:pt x="135" y="72"/>
                  </a:lnTo>
                  <a:lnTo>
                    <a:pt x="160" y="73"/>
                  </a:lnTo>
                  <a:lnTo>
                    <a:pt x="187" y="75"/>
                  </a:lnTo>
                  <a:lnTo>
                    <a:pt x="201" y="77"/>
                  </a:lnTo>
                  <a:lnTo>
                    <a:pt x="214" y="79"/>
                  </a:lnTo>
                  <a:lnTo>
                    <a:pt x="229" y="83"/>
                  </a:lnTo>
                  <a:lnTo>
                    <a:pt x="243" y="87"/>
                  </a:lnTo>
                  <a:lnTo>
                    <a:pt x="257" y="92"/>
                  </a:lnTo>
                  <a:lnTo>
                    <a:pt x="272" y="97"/>
                  </a:lnTo>
                  <a:lnTo>
                    <a:pt x="285" y="105"/>
                  </a:lnTo>
                  <a:lnTo>
                    <a:pt x="299" y="112"/>
                  </a:lnTo>
                  <a:lnTo>
                    <a:pt x="312" y="121"/>
                  </a:lnTo>
                  <a:lnTo>
                    <a:pt x="326" y="130"/>
                  </a:lnTo>
                  <a:lnTo>
                    <a:pt x="339" y="141"/>
                  </a:lnTo>
                  <a:lnTo>
                    <a:pt x="352" y="154"/>
                  </a:lnTo>
                  <a:lnTo>
                    <a:pt x="402" y="207"/>
                  </a:lnTo>
                  <a:lnTo>
                    <a:pt x="454" y="262"/>
                  </a:lnTo>
                  <a:lnTo>
                    <a:pt x="481" y="290"/>
                  </a:lnTo>
                  <a:lnTo>
                    <a:pt x="507" y="318"/>
                  </a:lnTo>
                  <a:lnTo>
                    <a:pt x="535" y="343"/>
                  </a:lnTo>
                  <a:lnTo>
                    <a:pt x="563" y="367"/>
                  </a:lnTo>
                  <a:lnTo>
                    <a:pt x="578" y="377"/>
                  </a:lnTo>
                  <a:lnTo>
                    <a:pt x="593" y="388"/>
                  </a:lnTo>
                  <a:lnTo>
                    <a:pt x="608" y="397"/>
                  </a:lnTo>
                  <a:lnTo>
                    <a:pt x="624" y="406"/>
                  </a:lnTo>
                  <a:lnTo>
                    <a:pt x="639" y="414"/>
                  </a:lnTo>
                  <a:lnTo>
                    <a:pt x="654" y="421"/>
                  </a:lnTo>
                  <a:lnTo>
                    <a:pt x="670" y="427"/>
                  </a:lnTo>
                  <a:lnTo>
                    <a:pt x="688" y="431"/>
                  </a:lnTo>
                  <a:lnTo>
                    <a:pt x="704" y="436"/>
                  </a:lnTo>
                  <a:lnTo>
                    <a:pt x="721" y="439"/>
                  </a:lnTo>
                  <a:lnTo>
                    <a:pt x="739" y="440"/>
                  </a:lnTo>
                  <a:lnTo>
                    <a:pt x="757" y="440"/>
                  </a:lnTo>
                  <a:lnTo>
                    <a:pt x="776" y="439"/>
                  </a:lnTo>
                  <a:lnTo>
                    <a:pt x="794" y="437"/>
                  </a:lnTo>
                  <a:lnTo>
                    <a:pt x="813" y="433"/>
                  </a:lnTo>
                  <a:lnTo>
                    <a:pt x="833" y="426"/>
                  </a:lnTo>
                  <a:close/>
                </a:path>
              </a:pathLst>
            </a:custGeom>
            <a:solidFill>
              <a:srgbClr val="00845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4" name="フリーフォーム 93"/>
          <p:cNvSpPr/>
          <p:nvPr/>
        </p:nvSpPr>
        <p:spPr>
          <a:xfrm rot="21252425">
            <a:off x="2511743" y="164768"/>
            <a:ext cx="274320" cy="33353"/>
          </a:xfrm>
          <a:custGeom>
            <a:avLst/>
            <a:gdLst>
              <a:gd name="connsiteX0" fmla="*/ 0 w 365760"/>
              <a:gd name="connsiteY0" fmla="*/ 13585 h 25015"/>
              <a:gd name="connsiteX1" fmla="*/ 171450 w 365760"/>
              <a:gd name="connsiteY1" fmla="*/ 25015 h 25015"/>
              <a:gd name="connsiteX2" fmla="*/ 285750 w 365760"/>
              <a:gd name="connsiteY2" fmla="*/ 13585 h 25015"/>
              <a:gd name="connsiteX3" fmla="*/ 320040 w 365760"/>
              <a:gd name="connsiteY3" fmla="*/ 2155 h 25015"/>
              <a:gd name="connsiteX4" fmla="*/ 365760 w 365760"/>
              <a:gd name="connsiteY4" fmla="*/ 2155 h 2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" h="25015">
                <a:moveTo>
                  <a:pt x="0" y="13585"/>
                </a:moveTo>
                <a:cubicBezTo>
                  <a:pt x="57150" y="17395"/>
                  <a:pt x="114173" y="25015"/>
                  <a:pt x="171450" y="25015"/>
                </a:cubicBezTo>
                <a:cubicBezTo>
                  <a:pt x="209740" y="25015"/>
                  <a:pt x="247905" y="19407"/>
                  <a:pt x="285750" y="13585"/>
                </a:cubicBezTo>
                <a:cubicBezTo>
                  <a:pt x="297658" y="11753"/>
                  <a:pt x="308113" y="3859"/>
                  <a:pt x="320040" y="2155"/>
                </a:cubicBezTo>
                <a:cubicBezTo>
                  <a:pt x="335127" y="0"/>
                  <a:pt x="350520" y="2155"/>
                  <a:pt x="365760" y="21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7" descr="http://www.printout.jp/clipart/clipart_d/19_arrow/02_balloon/gif/komono_012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80" y="1547664"/>
            <a:ext cx="1724845" cy="1800200"/>
          </a:xfrm>
          <a:prstGeom prst="rect">
            <a:avLst/>
          </a:prstGeom>
          <a:noFill/>
        </p:spPr>
      </p:pic>
      <p:sp>
        <p:nvSpPr>
          <p:cNvPr id="109" name="テキスト ボックス 108"/>
          <p:cNvSpPr txBox="1"/>
          <p:nvPr/>
        </p:nvSpPr>
        <p:spPr>
          <a:xfrm>
            <a:off x="1129368" y="1719112"/>
            <a:ext cx="1219512" cy="264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大西　剛さん</a:t>
            </a:r>
            <a:endParaRPr kumimoji="1" lang="ja-JP" altLang="en-US" sz="1050" dirty="0"/>
          </a:p>
        </p:txBody>
      </p:sp>
      <p:pic>
        <p:nvPicPr>
          <p:cNvPr id="2" name="Picture 2" descr="G:\DCIM\100CANON\IMG_0323.JPG"/>
          <p:cNvPicPr>
            <a:picLocks noChangeAspect="1" noChangeArrowheads="1"/>
          </p:cNvPicPr>
          <p:nvPr/>
        </p:nvPicPr>
        <p:blipFill>
          <a:blip r:embed="rId7" cstate="print">
            <a:lum bright="5000" contrast="2000"/>
          </a:blip>
          <a:srcRect l="14286" t="-5420" r="19048" b="16532"/>
          <a:stretch>
            <a:fillRect/>
          </a:stretch>
        </p:blipFill>
        <p:spPr bwMode="auto">
          <a:xfrm>
            <a:off x="691891" y="1835695"/>
            <a:ext cx="1368958" cy="1319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1" name="テキスト ボックス 110"/>
          <p:cNvSpPr txBox="1"/>
          <p:nvPr/>
        </p:nvSpPr>
        <p:spPr>
          <a:xfrm>
            <a:off x="4941168" y="2915816"/>
            <a:ext cx="1215011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澤田石久巳さん</a:t>
            </a:r>
            <a:endParaRPr kumimoji="1" lang="ja-JP" altLang="en-US" sz="1050" dirty="0"/>
          </a:p>
        </p:txBody>
      </p:sp>
      <p:pic>
        <p:nvPicPr>
          <p:cNvPr id="117" name="Picture 2" descr="G:\DCIM\100CASIO\CIMG0160.JPG"/>
          <p:cNvPicPr>
            <a:picLocks noChangeAspect="1" noChangeArrowheads="1"/>
          </p:cNvPicPr>
          <p:nvPr/>
        </p:nvPicPr>
        <p:blipFill>
          <a:blip r:embed="rId8" cstate="print">
            <a:lum bright="8000" contrast="3000"/>
          </a:blip>
          <a:srcRect l="22355" t="22080" r="20923"/>
          <a:stretch>
            <a:fillRect/>
          </a:stretch>
        </p:blipFill>
        <p:spPr bwMode="auto">
          <a:xfrm>
            <a:off x="4941168" y="1619672"/>
            <a:ext cx="1215011" cy="1373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9" descr="http://www.printout.jp/clipart/clipart_d/19_arrow/02_balloon/gif/mado01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53136" y="3203848"/>
            <a:ext cx="1728192" cy="2088232"/>
          </a:xfrm>
          <a:prstGeom prst="rect">
            <a:avLst/>
          </a:prstGeom>
          <a:noFill/>
        </p:spPr>
      </p:pic>
      <p:sp>
        <p:nvSpPr>
          <p:cNvPr id="114" name="テキスト ボックス 113"/>
          <p:cNvSpPr txBox="1"/>
          <p:nvPr/>
        </p:nvSpPr>
        <p:spPr>
          <a:xfrm>
            <a:off x="5949280" y="3635896"/>
            <a:ext cx="3465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中尾仁彦さん</a:t>
            </a:r>
            <a:endParaRPr kumimoji="1" lang="ja-JP" altLang="en-US" sz="1050" dirty="0"/>
          </a:p>
        </p:txBody>
      </p:sp>
      <p:pic>
        <p:nvPicPr>
          <p:cNvPr id="11" name="Picture 5" descr="G:\DCIM\100CANON\IMG_0325_NEW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9160" y="3635896"/>
            <a:ext cx="1152128" cy="1332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3" descr="http://www.printout.jp/clipart/clipart_d/19_arrow/04_frame/images/frame3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92896" y="5148064"/>
            <a:ext cx="1831179" cy="1944216"/>
          </a:xfrm>
          <a:prstGeom prst="rect">
            <a:avLst/>
          </a:prstGeom>
          <a:noFill/>
        </p:spPr>
      </p:pic>
      <p:sp>
        <p:nvSpPr>
          <p:cNvPr id="116" name="テキスト ボックス 115"/>
          <p:cNvSpPr txBox="1"/>
          <p:nvPr/>
        </p:nvSpPr>
        <p:spPr>
          <a:xfrm>
            <a:off x="2780928" y="4788024"/>
            <a:ext cx="11844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八重樫智弘さん</a:t>
            </a:r>
            <a:endParaRPr kumimoji="1" lang="ja-JP" altLang="en-US" sz="1050" dirty="0"/>
          </a:p>
        </p:txBody>
      </p:sp>
      <p:grpSp>
        <p:nvGrpSpPr>
          <p:cNvPr id="127" name="グループ化 126"/>
          <p:cNvGrpSpPr/>
          <p:nvPr/>
        </p:nvGrpSpPr>
        <p:grpSpPr>
          <a:xfrm>
            <a:off x="188640" y="3419872"/>
            <a:ext cx="2420888" cy="1800200"/>
            <a:chOff x="548680" y="3730426"/>
            <a:chExt cx="2589964" cy="2035468"/>
          </a:xfrm>
        </p:grpSpPr>
        <p:pic>
          <p:nvPicPr>
            <p:cNvPr id="1026" name="Picture 2" descr="http://www.printout.jp/clipart/clipart_d/19_arrow/02_balloon/gif/mado03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8680" y="3730426"/>
              <a:ext cx="2589964" cy="2035468"/>
            </a:xfrm>
            <a:prstGeom prst="rect">
              <a:avLst/>
            </a:prstGeom>
            <a:noFill/>
          </p:spPr>
        </p:pic>
        <p:sp>
          <p:nvSpPr>
            <p:cNvPr id="112" name="テキスト ボックス 111"/>
            <p:cNvSpPr txBox="1"/>
            <p:nvPr/>
          </p:nvSpPr>
          <p:spPr>
            <a:xfrm>
              <a:off x="998238" y="5277381"/>
              <a:ext cx="1145800" cy="352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/>
                <a:t>曽山哲夫さん</a:t>
              </a:r>
              <a:endParaRPr kumimoji="1" lang="ja-JP" altLang="en-US" sz="1050" dirty="0"/>
            </a:p>
          </p:txBody>
        </p:sp>
        <p:pic>
          <p:nvPicPr>
            <p:cNvPr id="6" name="Picture 2" descr="F:\移住\23.6.2リンゴ花摘み\DSCF4876_NEW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916396" y="3893263"/>
              <a:ext cx="1309486" cy="149838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8" name="Picture 11" descr="http://www.printout.jp/clipart/clipart_d/19_arrow/04_frame/images/frame37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81128" y="5148064"/>
            <a:ext cx="2055907" cy="1872208"/>
          </a:xfrm>
          <a:prstGeom prst="rect">
            <a:avLst/>
          </a:prstGeom>
          <a:noFill/>
        </p:spPr>
      </p:pic>
      <p:sp>
        <p:nvSpPr>
          <p:cNvPr id="113" name="テキスト ボックス 112"/>
          <p:cNvSpPr txBox="1"/>
          <p:nvPr/>
        </p:nvSpPr>
        <p:spPr>
          <a:xfrm>
            <a:off x="4725144" y="6588224"/>
            <a:ext cx="1660540" cy="20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高橋良子さん</a:t>
            </a:r>
            <a:endParaRPr kumimoji="1" lang="ja-JP" altLang="en-US" sz="1050" dirty="0"/>
          </a:p>
        </p:txBody>
      </p:sp>
      <p:pic>
        <p:nvPicPr>
          <p:cNvPr id="1028" name="Picture 4" descr="J:\移住\23.10.8ﾌﾟﾙｰﾝ狩り\2012_04_05\CIMG02181_NEW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13176" y="5436096"/>
            <a:ext cx="1152128" cy="132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8" name="テキスト ボックス 127"/>
          <p:cNvSpPr txBox="1"/>
          <p:nvPr/>
        </p:nvSpPr>
        <p:spPr>
          <a:xfrm>
            <a:off x="980728" y="251520"/>
            <a:ext cx="521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3600" dirty="0" smtClean="0">
                <a:solidFill>
                  <a:srgbClr val="C00000"/>
                </a:solidFill>
                <a:latin typeface="HG創英角ﾎﾟｯﾌﾟ体" pitchFamily="49" charset="-128"/>
                <a:ea typeface="HG創英角ﾎﾟｯﾌﾟ体" pitchFamily="49" charset="-128"/>
              </a:rPr>
              <a:t>移住サポーター</a:t>
            </a:r>
            <a:endParaRPr kumimoji="1" lang="ja-JP" altLang="en-US" sz="3600" dirty="0">
              <a:solidFill>
                <a:srgbClr val="C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15" name="Picture 2" descr="C:\Users\jimu1\Desktop\MP Navigator EX\Pictures\2012-05-14 002\CIMG056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52936" y="3563888"/>
            <a:ext cx="1080120" cy="1295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3" descr="C:\Users\jimu1\AppData\Local\Microsoft\Windows\Temporary Internet Files\Content.IE5\STC76YZY\MC900228537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64904" y="3491880"/>
            <a:ext cx="1800200" cy="1579198"/>
          </a:xfrm>
          <a:prstGeom prst="rect">
            <a:avLst/>
          </a:prstGeom>
          <a:noFill/>
        </p:spPr>
      </p:pic>
      <p:sp>
        <p:nvSpPr>
          <p:cNvPr id="138" name="テキスト ボックス 137"/>
          <p:cNvSpPr txBox="1"/>
          <p:nvPr/>
        </p:nvSpPr>
        <p:spPr>
          <a:xfrm>
            <a:off x="2564904" y="6660232"/>
            <a:ext cx="1184462" cy="341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弘田義江さん</a:t>
            </a:r>
            <a:endParaRPr kumimoji="1" lang="ja-JP" altLang="en-US" sz="1050" dirty="0"/>
          </a:p>
        </p:txBody>
      </p:sp>
      <p:pic>
        <p:nvPicPr>
          <p:cNvPr id="1025" name="Picture 1" descr="http://www.printout.jp/clipart/clipart_d/19_arrow/02_balloon/gif/mado02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2656" y="5292080"/>
            <a:ext cx="1707143" cy="1800200"/>
          </a:xfrm>
          <a:prstGeom prst="rect">
            <a:avLst/>
          </a:prstGeom>
          <a:noFill/>
        </p:spPr>
      </p:pic>
      <p:sp>
        <p:nvSpPr>
          <p:cNvPr id="115" name="テキスト ボックス 114"/>
          <p:cNvSpPr txBox="1"/>
          <p:nvPr/>
        </p:nvSpPr>
        <p:spPr>
          <a:xfrm>
            <a:off x="764704" y="6660232"/>
            <a:ext cx="1322977" cy="3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弘田和夫さん</a:t>
            </a:r>
            <a:endParaRPr kumimoji="1" lang="ja-JP" altLang="en-US" sz="1050" dirty="0"/>
          </a:p>
        </p:txBody>
      </p:sp>
      <p:pic>
        <p:nvPicPr>
          <p:cNvPr id="21" name="Picture 5" descr="F:\DCIM\100CASIO\2012_06_15\CIMG0565_NEW_0002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51915" y="5557310"/>
            <a:ext cx="1048894" cy="1190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6" descr="F:\DCIM\100CASIO\2012_06_15\CIMG0563_NEW_0001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52936" y="5423920"/>
            <a:ext cx="1080120" cy="13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1" name="Freeform 97"/>
          <p:cNvSpPr>
            <a:spLocks/>
          </p:cNvSpPr>
          <p:nvPr/>
        </p:nvSpPr>
        <p:spPr bwMode="auto">
          <a:xfrm>
            <a:off x="4653136" y="1547664"/>
            <a:ext cx="1728192" cy="1652587"/>
          </a:xfrm>
          <a:custGeom>
            <a:avLst/>
            <a:gdLst/>
            <a:ahLst/>
            <a:cxnLst>
              <a:cxn ang="0">
                <a:pos x="2081" y="1416"/>
              </a:cxn>
              <a:cxn ang="0">
                <a:pos x="2116" y="1700"/>
              </a:cxn>
              <a:cxn ang="0">
                <a:pos x="2057" y="2017"/>
              </a:cxn>
              <a:cxn ang="0">
                <a:pos x="1836" y="1957"/>
              </a:cxn>
              <a:cxn ang="0">
                <a:pos x="1625" y="2032"/>
              </a:cxn>
              <a:cxn ang="0">
                <a:pos x="1400" y="1972"/>
              </a:cxn>
              <a:cxn ang="0">
                <a:pos x="1196" y="2040"/>
              </a:cxn>
              <a:cxn ang="0">
                <a:pos x="970" y="1975"/>
              </a:cxn>
              <a:cxn ang="0">
                <a:pos x="767" y="2023"/>
              </a:cxn>
              <a:cxn ang="0">
                <a:pos x="544" y="1987"/>
              </a:cxn>
              <a:cxn ang="0">
                <a:pos x="339" y="1970"/>
              </a:cxn>
              <a:cxn ang="0">
                <a:pos x="113" y="1991"/>
              </a:cxn>
              <a:cxn ang="0">
                <a:pos x="42" y="1785"/>
              </a:cxn>
              <a:cxn ang="0">
                <a:pos x="73" y="1481"/>
              </a:cxn>
              <a:cxn ang="0">
                <a:pos x="29" y="1160"/>
              </a:cxn>
              <a:cxn ang="0">
                <a:pos x="73" y="859"/>
              </a:cxn>
              <a:cxn ang="0">
                <a:pos x="44" y="540"/>
              </a:cxn>
              <a:cxn ang="0">
                <a:pos x="83" y="227"/>
              </a:cxn>
              <a:cxn ang="0">
                <a:pos x="169" y="155"/>
              </a:cxn>
              <a:cxn ang="0">
                <a:pos x="385" y="57"/>
              </a:cxn>
              <a:cxn ang="0">
                <a:pos x="608" y="129"/>
              </a:cxn>
              <a:cxn ang="0">
                <a:pos x="816" y="59"/>
              </a:cxn>
              <a:cxn ang="0">
                <a:pos x="1040" y="102"/>
              </a:cxn>
              <a:cxn ang="0">
                <a:pos x="1243" y="72"/>
              </a:cxn>
              <a:cxn ang="0">
                <a:pos x="1468" y="83"/>
              </a:cxn>
              <a:cxn ang="0">
                <a:pos x="1671" y="80"/>
              </a:cxn>
              <a:cxn ang="0">
                <a:pos x="1895" y="51"/>
              </a:cxn>
              <a:cxn ang="0">
                <a:pos x="2116" y="66"/>
              </a:cxn>
              <a:cxn ang="0">
                <a:pos x="2068" y="382"/>
              </a:cxn>
              <a:cxn ang="0">
                <a:pos x="2118" y="703"/>
              </a:cxn>
              <a:cxn ang="0">
                <a:pos x="2061" y="1001"/>
              </a:cxn>
              <a:cxn ang="0">
                <a:pos x="2132" y="1320"/>
              </a:cxn>
              <a:cxn ang="0">
                <a:pos x="2093" y="1256"/>
              </a:cxn>
              <a:cxn ang="0">
                <a:pos x="2120" y="948"/>
              </a:cxn>
              <a:cxn ang="0">
                <a:pos x="2069" y="631"/>
              </a:cxn>
              <a:cxn ang="0">
                <a:pos x="2160" y="314"/>
              </a:cxn>
              <a:cxn ang="0">
                <a:pos x="2046" y="29"/>
              </a:cxn>
              <a:cxn ang="0">
                <a:pos x="1834" y="85"/>
              </a:cxn>
              <a:cxn ang="0">
                <a:pos x="1612" y="49"/>
              </a:cxn>
              <a:cxn ang="0">
                <a:pos x="1406" y="91"/>
              </a:cxn>
              <a:cxn ang="0">
                <a:pos x="1181" y="65"/>
              </a:cxn>
              <a:cxn ang="0">
                <a:pos x="978" y="80"/>
              </a:cxn>
              <a:cxn ang="0">
                <a:pos x="754" y="81"/>
              </a:cxn>
              <a:cxn ang="0">
                <a:pos x="551" y="61"/>
              </a:cxn>
              <a:cxn ang="0">
                <a:pos x="326" y="114"/>
              </a:cxn>
              <a:cxn ang="0">
                <a:pos x="122" y="49"/>
              </a:cxn>
              <a:cxn ang="0">
                <a:pos x="40" y="369"/>
              </a:cxn>
              <a:cxn ang="0">
                <a:pos x="77" y="665"/>
              </a:cxn>
              <a:cxn ang="0">
                <a:pos x="36" y="986"/>
              </a:cxn>
              <a:cxn ang="0">
                <a:pos x="64" y="1277"/>
              </a:cxn>
              <a:cxn ang="0">
                <a:pos x="69" y="1600"/>
              </a:cxn>
              <a:cxn ang="0">
                <a:pos x="55" y="1890"/>
              </a:cxn>
              <a:cxn ang="0">
                <a:pos x="183" y="2017"/>
              </a:cxn>
              <a:cxn ang="0">
                <a:pos x="418" y="1958"/>
              </a:cxn>
              <a:cxn ang="0">
                <a:pos x="625" y="2032"/>
              </a:cxn>
              <a:cxn ang="0">
                <a:pos x="849" y="1957"/>
              </a:cxn>
              <a:cxn ang="0">
                <a:pos x="1060" y="2040"/>
              </a:cxn>
              <a:cxn ang="0">
                <a:pos x="1281" y="1940"/>
              </a:cxn>
              <a:cxn ang="0">
                <a:pos x="1500" y="2074"/>
              </a:cxn>
              <a:cxn ang="0">
                <a:pos x="1718" y="1962"/>
              </a:cxn>
              <a:cxn ang="0">
                <a:pos x="1941" y="2047"/>
              </a:cxn>
              <a:cxn ang="0">
                <a:pos x="2127" y="1911"/>
              </a:cxn>
            </a:cxnLst>
            <a:rect l="0" t="0" r="r" b="b"/>
            <a:pathLst>
              <a:path w="2160" h="2083">
                <a:moveTo>
                  <a:pt x="2119" y="1685"/>
                </a:moveTo>
                <a:lnTo>
                  <a:pt x="2112" y="1683"/>
                </a:lnTo>
                <a:lnTo>
                  <a:pt x="2106" y="1679"/>
                </a:lnTo>
                <a:lnTo>
                  <a:pt x="2100" y="1675"/>
                </a:lnTo>
                <a:lnTo>
                  <a:pt x="2095" y="1671"/>
                </a:lnTo>
                <a:lnTo>
                  <a:pt x="2091" y="1666"/>
                </a:lnTo>
                <a:lnTo>
                  <a:pt x="2089" y="1660"/>
                </a:lnTo>
                <a:lnTo>
                  <a:pt x="2087" y="1653"/>
                </a:lnTo>
                <a:lnTo>
                  <a:pt x="2087" y="1643"/>
                </a:lnTo>
                <a:lnTo>
                  <a:pt x="2087" y="1632"/>
                </a:lnTo>
                <a:lnTo>
                  <a:pt x="2089" y="1624"/>
                </a:lnTo>
                <a:lnTo>
                  <a:pt x="2090" y="1617"/>
                </a:lnTo>
                <a:lnTo>
                  <a:pt x="2091" y="1611"/>
                </a:lnTo>
                <a:lnTo>
                  <a:pt x="2094" y="1607"/>
                </a:lnTo>
                <a:lnTo>
                  <a:pt x="2096" y="1603"/>
                </a:lnTo>
                <a:lnTo>
                  <a:pt x="2100" y="1602"/>
                </a:lnTo>
                <a:lnTo>
                  <a:pt x="2103" y="1598"/>
                </a:lnTo>
                <a:lnTo>
                  <a:pt x="2107" y="1596"/>
                </a:lnTo>
                <a:lnTo>
                  <a:pt x="2111" y="1592"/>
                </a:lnTo>
                <a:lnTo>
                  <a:pt x="2115" y="1588"/>
                </a:lnTo>
                <a:lnTo>
                  <a:pt x="2119" y="1583"/>
                </a:lnTo>
                <a:lnTo>
                  <a:pt x="2122" y="1575"/>
                </a:lnTo>
                <a:lnTo>
                  <a:pt x="2124" y="1566"/>
                </a:lnTo>
                <a:lnTo>
                  <a:pt x="2125" y="1554"/>
                </a:lnTo>
                <a:lnTo>
                  <a:pt x="2127" y="1541"/>
                </a:lnTo>
                <a:lnTo>
                  <a:pt x="2125" y="1528"/>
                </a:lnTo>
                <a:lnTo>
                  <a:pt x="2124" y="1517"/>
                </a:lnTo>
                <a:lnTo>
                  <a:pt x="2120" y="1507"/>
                </a:lnTo>
                <a:lnTo>
                  <a:pt x="2116" y="1500"/>
                </a:lnTo>
                <a:lnTo>
                  <a:pt x="2112" y="1494"/>
                </a:lnTo>
                <a:lnTo>
                  <a:pt x="2107" y="1490"/>
                </a:lnTo>
                <a:lnTo>
                  <a:pt x="2102" y="1486"/>
                </a:lnTo>
                <a:lnTo>
                  <a:pt x="2098" y="1484"/>
                </a:lnTo>
                <a:lnTo>
                  <a:pt x="2093" y="1481"/>
                </a:lnTo>
                <a:lnTo>
                  <a:pt x="2089" y="1479"/>
                </a:lnTo>
                <a:lnTo>
                  <a:pt x="2085" y="1475"/>
                </a:lnTo>
                <a:lnTo>
                  <a:pt x="2082" y="1471"/>
                </a:lnTo>
                <a:lnTo>
                  <a:pt x="2079" y="1466"/>
                </a:lnTo>
                <a:lnTo>
                  <a:pt x="2077" y="1458"/>
                </a:lnTo>
                <a:lnTo>
                  <a:pt x="2075" y="1450"/>
                </a:lnTo>
                <a:lnTo>
                  <a:pt x="2075" y="1439"/>
                </a:lnTo>
                <a:lnTo>
                  <a:pt x="2075" y="1435"/>
                </a:lnTo>
                <a:lnTo>
                  <a:pt x="2075" y="1432"/>
                </a:lnTo>
                <a:lnTo>
                  <a:pt x="2075" y="1430"/>
                </a:lnTo>
                <a:lnTo>
                  <a:pt x="2077" y="1426"/>
                </a:lnTo>
                <a:lnTo>
                  <a:pt x="2077" y="1422"/>
                </a:lnTo>
                <a:lnTo>
                  <a:pt x="2078" y="1420"/>
                </a:lnTo>
                <a:lnTo>
                  <a:pt x="2079" y="1418"/>
                </a:lnTo>
                <a:lnTo>
                  <a:pt x="2081" y="1416"/>
                </a:lnTo>
                <a:lnTo>
                  <a:pt x="2068" y="1416"/>
                </a:lnTo>
                <a:lnTo>
                  <a:pt x="2066" y="1418"/>
                </a:lnTo>
                <a:lnTo>
                  <a:pt x="2066" y="1420"/>
                </a:lnTo>
                <a:lnTo>
                  <a:pt x="2065" y="1424"/>
                </a:lnTo>
                <a:lnTo>
                  <a:pt x="2065" y="1426"/>
                </a:lnTo>
                <a:lnTo>
                  <a:pt x="2065" y="1430"/>
                </a:lnTo>
                <a:lnTo>
                  <a:pt x="2065" y="1433"/>
                </a:lnTo>
                <a:lnTo>
                  <a:pt x="2065" y="1437"/>
                </a:lnTo>
                <a:lnTo>
                  <a:pt x="2064" y="1439"/>
                </a:lnTo>
                <a:lnTo>
                  <a:pt x="2065" y="1454"/>
                </a:lnTo>
                <a:lnTo>
                  <a:pt x="2068" y="1466"/>
                </a:lnTo>
                <a:lnTo>
                  <a:pt x="2070" y="1475"/>
                </a:lnTo>
                <a:lnTo>
                  <a:pt x="2074" y="1481"/>
                </a:lnTo>
                <a:lnTo>
                  <a:pt x="2078" y="1486"/>
                </a:lnTo>
                <a:lnTo>
                  <a:pt x="2083" y="1492"/>
                </a:lnTo>
                <a:lnTo>
                  <a:pt x="2089" y="1496"/>
                </a:lnTo>
                <a:lnTo>
                  <a:pt x="2094" y="1498"/>
                </a:lnTo>
                <a:lnTo>
                  <a:pt x="2098" y="1500"/>
                </a:lnTo>
                <a:lnTo>
                  <a:pt x="2102" y="1503"/>
                </a:lnTo>
                <a:lnTo>
                  <a:pt x="2106" y="1507"/>
                </a:lnTo>
                <a:lnTo>
                  <a:pt x="2110" y="1511"/>
                </a:lnTo>
                <a:lnTo>
                  <a:pt x="2112" y="1517"/>
                </a:lnTo>
                <a:lnTo>
                  <a:pt x="2114" y="1522"/>
                </a:lnTo>
                <a:lnTo>
                  <a:pt x="2115" y="1532"/>
                </a:lnTo>
                <a:lnTo>
                  <a:pt x="2115" y="1541"/>
                </a:lnTo>
                <a:lnTo>
                  <a:pt x="2115" y="1552"/>
                </a:lnTo>
                <a:lnTo>
                  <a:pt x="2114" y="1560"/>
                </a:lnTo>
                <a:lnTo>
                  <a:pt x="2112" y="1568"/>
                </a:lnTo>
                <a:lnTo>
                  <a:pt x="2111" y="1571"/>
                </a:lnTo>
                <a:lnTo>
                  <a:pt x="2108" y="1575"/>
                </a:lnTo>
                <a:lnTo>
                  <a:pt x="2106" y="1579"/>
                </a:lnTo>
                <a:lnTo>
                  <a:pt x="2102" y="1583"/>
                </a:lnTo>
                <a:lnTo>
                  <a:pt x="2099" y="1585"/>
                </a:lnTo>
                <a:lnTo>
                  <a:pt x="2095" y="1588"/>
                </a:lnTo>
                <a:lnTo>
                  <a:pt x="2091" y="1592"/>
                </a:lnTo>
                <a:lnTo>
                  <a:pt x="2087" y="1596"/>
                </a:lnTo>
                <a:lnTo>
                  <a:pt x="2083" y="1602"/>
                </a:lnTo>
                <a:lnTo>
                  <a:pt x="2081" y="1609"/>
                </a:lnTo>
                <a:lnTo>
                  <a:pt x="2078" y="1617"/>
                </a:lnTo>
                <a:lnTo>
                  <a:pt x="2077" y="1628"/>
                </a:lnTo>
                <a:lnTo>
                  <a:pt x="2075" y="1643"/>
                </a:lnTo>
                <a:lnTo>
                  <a:pt x="2077" y="1656"/>
                </a:lnTo>
                <a:lnTo>
                  <a:pt x="2079" y="1668"/>
                </a:lnTo>
                <a:lnTo>
                  <a:pt x="2083" y="1677"/>
                </a:lnTo>
                <a:lnTo>
                  <a:pt x="2089" y="1685"/>
                </a:lnTo>
                <a:lnTo>
                  <a:pt x="2095" y="1690"/>
                </a:lnTo>
                <a:lnTo>
                  <a:pt x="2102" y="1694"/>
                </a:lnTo>
                <a:lnTo>
                  <a:pt x="2110" y="1698"/>
                </a:lnTo>
                <a:lnTo>
                  <a:pt x="2116" y="1700"/>
                </a:lnTo>
                <a:lnTo>
                  <a:pt x="2123" y="1703"/>
                </a:lnTo>
                <a:lnTo>
                  <a:pt x="2129" y="1707"/>
                </a:lnTo>
                <a:lnTo>
                  <a:pt x="2135" y="1711"/>
                </a:lnTo>
                <a:lnTo>
                  <a:pt x="2140" y="1715"/>
                </a:lnTo>
                <a:lnTo>
                  <a:pt x="2143" y="1720"/>
                </a:lnTo>
                <a:lnTo>
                  <a:pt x="2145" y="1726"/>
                </a:lnTo>
                <a:lnTo>
                  <a:pt x="2148" y="1734"/>
                </a:lnTo>
                <a:lnTo>
                  <a:pt x="2148" y="1743"/>
                </a:lnTo>
                <a:lnTo>
                  <a:pt x="2147" y="1753"/>
                </a:lnTo>
                <a:lnTo>
                  <a:pt x="2145" y="1760"/>
                </a:lnTo>
                <a:lnTo>
                  <a:pt x="2141" y="1768"/>
                </a:lnTo>
                <a:lnTo>
                  <a:pt x="2136" y="1771"/>
                </a:lnTo>
                <a:lnTo>
                  <a:pt x="2129" y="1777"/>
                </a:lnTo>
                <a:lnTo>
                  <a:pt x="2122" y="1781"/>
                </a:lnTo>
                <a:lnTo>
                  <a:pt x="2112" y="1783"/>
                </a:lnTo>
                <a:lnTo>
                  <a:pt x="2103" y="1787"/>
                </a:lnTo>
                <a:lnTo>
                  <a:pt x="2093" y="1788"/>
                </a:lnTo>
                <a:lnTo>
                  <a:pt x="2083" y="1792"/>
                </a:lnTo>
                <a:lnTo>
                  <a:pt x="2074" y="1798"/>
                </a:lnTo>
                <a:lnTo>
                  <a:pt x="2066" y="1802"/>
                </a:lnTo>
                <a:lnTo>
                  <a:pt x="2058" y="1809"/>
                </a:lnTo>
                <a:lnTo>
                  <a:pt x="2053" y="1819"/>
                </a:lnTo>
                <a:lnTo>
                  <a:pt x="2049" y="1830"/>
                </a:lnTo>
                <a:lnTo>
                  <a:pt x="2048" y="1845"/>
                </a:lnTo>
                <a:lnTo>
                  <a:pt x="2049" y="1858"/>
                </a:lnTo>
                <a:lnTo>
                  <a:pt x="2052" y="1870"/>
                </a:lnTo>
                <a:lnTo>
                  <a:pt x="2057" y="1879"/>
                </a:lnTo>
                <a:lnTo>
                  <a:pt x="2062" y="1887"/>
                </a:lnTo>
                <a:lnTo>
                  <a:pt x="2069" y="1892"/>
                </a:lnTo>
                <a:lnTo>
                  <a:pt x="2075" y="1896"/>
                </a:lnTo>
                <a:lnTo>
                  <a:pt x="2083" y="1900"/>
                </a:lnTo>
                <a:lnTo>
                  <a:pt x="2090" y="1904"/>
                </a:lnTo>
                <a:lnTo>
                  <a:pt x="2098" y="1906"/>
                </a:lnTo>
                <a:lnTo>
                  <a:pt x="2104" y="1909"/>
                </a:lnTo>
                <a:lnTo>
                  <a:pt x="2110" y="1913"/>
                </a:lnTo>
                <a:lnTo>
                  <a:pt x="2115" y="1917"/>
                </a:lnTo>
                <a:lnTo>
                  <a:pt x="2119" y="1923"/>
                </a:lnTo>
                <a:lnTo>
                  <a:pt x="2122" y="1928"/>
                </a:lnTo>
                <a:lnTo>
                  <a:pt x="2123" y="1936"/>
                </a:lnTo>
                <a:lnTo>
                  <a:pt x="2124" y="1945"/>
                </a:lnTo>
                <a:lnTo>
                  <a:pt x="2123" y="1968"/>
                </a:lnTo>
                <a:lnTo>
                  <a:pt x="2122" y="1985"/>
                </a:lnTo>
                <a:lnTo>
                  <a:pt x="2118" y="1998"/>
                </a:lnTo>
                <a:lnTo>
                  <a:pt x="2112" y="2007"/>
                </a:lnTo>
                <a:lnTo>
                  <a:pt x="2104" y="2013"/>
                </a:lnTo>
                <a:lnTo>
                  <a:pt x="2094" y="2017"/>
                </a:lnTo>
                <a:lnTo>
                  <a:pt x="2081" y="2019"/>
                </a:lnTo>
                <a:lnTo>
                  <a:pt x="2065" y="2019"/>
                </a:lnTo>
                <a:lnTo>
                  <a:pt x="2057" y="2017"/>
                </a:lnTo>
                <a:lnTo>
                  <a:pt x="2052" y="2015"/>
                </a:lnTo>
                <a:lnTo>
                  <a:pt x="2046" y="2013"/>
                </a:lnTo>
                <a:lnTo>
                  <a:pt x="2044" y="2009"/>
                </a:lnTo>
                <a:lnTo>
                  <a:pt x="2040" y="2004"/>
                </a:lnTo>
                <a:lnTo>
                  <a:pt x="2039" y="2000"/>
                </a:lnTo>
                <a:lnTo>
                  <a:pt x="2036" y="1992"/>
                </a:lnTo>
                <a:lnTo>
                  <a:pt x="2035" y="1987"/>
                </a:lnTo>
                <a:lnTo>
                  <a:pt x="2032" y="1979"/>
                </a:lnTo>
                <a:lnTo>
                  <a:pt x="2029" y="1974"/>
                </a:lnTo>
                <a:lnTo>
                  <a:pt x="2027" y="1966"/>
                </a:lnTo>
                <a:lnTo>
                  <a:pt x="2023" y="1958"/>
                </a:lnTo>
                <a:lnTo>
                  <a:pt x="2017" y="1953"/>
                </a:lnTo>
                <a:lnTo>
                  <a:pt x="2012" y="1949"/>
                </a:lnTo>
                <a:lnTo>
                  <a:pt x="2004" y="1947"/>
                </a:lnTo>
                <a:lnTo>
                  <a:pt x="1994" y="1945"/>
                </a:lnTo>
                <a:lnTo>
                  <a:pt x="1985" y="1947"/>
                </a:lnTo>
                <a:lnTo>
                  <a:pt x="1977" y="1951"/>
                </a:lnTo>
                <a:lnTo>
                  <a:pt x="1970" y="1955"/>
                </a:lnTo>
                <a:lnTo>
                  <a:pt x="1965" y="1962"/>
                </a:lnTo>
                <a:lnTo>
                  <a:pt x="1961" y="1970"/>
                </a:lnTo>
                <a:lnTo>
                  <a:pt x="1958" y="1979"/>
                </a:lnTo>
                <a:lnTo>
                  <a:pt x="1956" y="1987"/>
                </a:lnTo>
                <a:lnTo>
                  <a:pt x="1953" y="1996"/>
                </a:lnTo>
                <a:lnTo>
                  <a:pt x="1952" y="2004"/>
                </a:lnTo>
                <a:lnTo>
                  <a:pt x="1949" y="2011"/>
                </a:lnTo>
                <a:lnTo>
                  <a:pt x="1948" y="2019"/>
                </a:lnTo>
                <a:lnTo>
                  <a:pt x="1945" y="2024"/>
                </a:lnTo>
                <a:lnTo>
                  <a:pt x="1941" y="2030"/>
                </a:lnTo>
                <a:lnTo>
                  <a:pt x="1936" y="2032"/>
                </a:lnTo>
                <a:lnTo>
                  <a:pt x="1931" y="2036"/>
                </a:lnTo>
                <a:lnTo>
                  <a:pt x="1924" y="2036"/>
                </a:lnTo>
                <a:lnTo>
                  <a:pt x="1916" y="2036"/>
                </a:lnTo>
                <a:lnTo>
                  <a:pt x="1911" y="2034"/>
                </a:lnTo>
                <a:lnTo>
                  <a:pt x="1905" y="2030"/>
                </a:lnTo>
                <a:lnTo>
                  <a:pt x="1903" y="2024"/>
                </a:lnTo>
                <a:lnTo>
                  <a:pt x="1900" y="2019"/>
                </a:lnTo>
                <a:lnTo>
                  <a:pt x="1898" y="2013"/>
                </a:lnTo>
                <a:lnTo>
                  <a:pt x="1895" y="2006"/>
                </a:lnTo>
                <a:lnTo>
                  <a:pt x="1894" y="1998"/>
                </a:lnTo>
                <a:lnTo>
                  <a:pt x="1891" y="1991"/>
                </a:lnTo>
                <a:lnTo>
                  <a:pt x="1888" y="1981"/>
                </a:lnTo>
                <a:lnTo>
                  <a:pt x="1886" y="1974"/>
                </a:lnTo>
                <a:lnTo>
                  <a:pt x="1882" y="1966"/>
                </a:lnTo>
                <a:lnTo>
                  <a:pt x="1877" y="1960"/>
                </a:lnTo>
                <a:lnTo>
                  <a:pt x="1871" y="1955"/>
                </a:lnTo>
                <a:lnTo>
                  <a:pt x="1863" y="1951"/>
                </a:lnTo>
                <a:lnTo>
                  <a:pt x="1853" y="1949"/>
                </a:lnTo>
                <a:lnTo>
                  <a:pt x="1844" y="1951"/>
                </a:lnTo>
                <a:lnTo>
                  <a:pt x="1836" y="1957"/>
                </a:lnTo>
                <a:lnTo>
                  <a:pt x="1829" y="1962"/>
                </a:lnTo>
                <a:lnTo>
                  <a:pt x="1824" y="1972"/>
                </a:lnTo>
                <a:lnTo>
                  <a:pt x="1820" y="1981"/>
                </a:lnTo>
                <a:lnTo>
                  <a:pt x="1817" y="1992"/>
                </a:lnTo>
                <a:lnTo>
                  <a:pt x="1815" y="2004"/>
                </a:lnTo>
                <a:lnTo>
                  <a:pt x="1812" y="2015"/>
                </a:lnTo>
                <a:lnTo>
                  <a:pt x="1811" y="2026"/>
                </a:lnTo>
                <a:lnTo>
                  <a:pt x="1808" y="2038"/>
                </a:lnTo>
                <a:lnTo>
                  <a:pt x="1805" y="2045"/>
                </a:lnTo>
                <a:lnTo>
                  <a:pt x="1803" y="2053"/>
                </a:lnTo>
                <a:lnTo>
                  <a:pt x="1799" y="2060"/>
                </a:lnTo>
                <a:lnTo>
                  <a:pt x="1795" y="2064"/>
                </a:lnTo>
                <a:lnTo>
                  <a:pt x="1790" y="2066"/>
                </a:lnTo>
                <a:lnTo>
                  <a:pt x="1783" y="2068"/>
                </a:lnTo>
                <a:lnTo>
                  <a:pt x="1775" y="2066"/>
                </a:lnTo>
                <a:lnTo>
                  <a:pt x="1770" y="2064"/>
                </a:lnTo>
                <a:lnTo>
                  <a:pt x="1766" y="2058"/>
                </a:lnTo>
                <a:lnTo>
                  <a:pt x="1762" y="2053"/>
                </a:lnTo>
                <a:lnTo>
                  <a:pt x="1759" y="2045"/>
                </a:lnTo>
                <a:lnTo>
                  <a:pt x="1757" y="2036"/>
                </a:lnTo>
                <a:lnTo>
                  <a:pt x="1754" y="2024"/>
                </a:lnTo>
                <a:lnTo>
                  <a:pt x="1753" y="2011"/>
                </a:lnTo>
                <a:lnTo>
                  <a:pt x="1750" y="2000"/>
                </a:lnTo>
                <a:lnTo>
                  <a:pt x="1747" y="1989"/>
                </a:lnTo>
                <a:lnTo>
                  <a:pt x="1745" y="1977"/>
                </a:lnTo>
                <a:lnTo>
                  <a:pt x="1741" y="1966"/>
                </a:lnTo>
                <a:lnTo>
                  <a:pt x="1736" y="1958"/>
                </a:lnTo>
                <a:lnTo>
                  <a:pt x="1730" y="1951"/>
                </a:lnTo>
                <a:lnTo>
                  <a:pt x="1721" y="1947"/>
                </a:lnTo>
                <a:lnTo>
                  <a:pt x="1712" y="1945"/>
                </a:lnTo>
                <a:lnTo>
                  <a:pt x="1701" y="1945"/>
                </a:lnTo>
                <a:lnTo>
                  <a:pt x="1693" y="1949"/>
                </a:lnTo>
                <a:lnTo>
                  <a:pt x="1688" y="1955"/>
                </a:lnTo>
                <a:lnTo>
                  <a:pt x="1683" y="1962"/>
                </a:lnTo>
                <a:lnTo>
                  <a:pt x="1679" y="1972"/>
                </a:lnTo>
                <a:lnTo>
                  <a:pt x="1676" y="1981"/>
                </a:lnTo>
                <a:lnTo>
                  <a:pt x="1674" y="1989"/>
                </a:lnTo>
                <a:lnTo>
                  <a:pt x="1671" y="1998"/>
                </a:lnTo>
                <a:lnTo>
                  <a:pt x="1670" y="2007"/>
                </a:lnTo>
                <a:lnTo>
                  <a:pt x="1667" y="2017"/>
                </a:lnTo>
                <a:lnTo>
                  <a:pt x="1664" y="2024"/>
                </a:lnTo>
                <a:lnTo>
                  <a:pt x="1662" y="2030"/>
                </a:lnTo>
                <a:lnTo>
                  <a:pt x="1658" y="2034"/>
                </a:lnTo>
                <a:lnTo>
                  <a:pt x="1654" y="2038"/>
                </a:lnTo>
                <a:lnTo>
                  <a:pt x="1647" y="2040"/>
                </a:lnTo>
                <a:lnTo>
                  <a:pt x="1641" y="2041"/>
                </a:lnTo>
                <a:lnTo>
                  <a:pt x="1634" y="2040"/>
                </a:lnTo>
                <a:lnTo>
                  <a:pt x="1629" y="2038"/>
                </a:lnTo>
                <a:lnTo>
                  <a:pt x="1625" y="2032"/>
                </a:lnTo>
                <a:lnTo>
                  <a:pt x="1621" y="2026"/>
                </a:lnTo>
                <a:lnTo>
                  <a:pt x="1618" y="2017"/>
                </a:lnTo>
                <a:lnTo>
                  <a:pt x="1616" y="2007"/>
                </a:lnTo>
                <a:lnTo>
                  <a:pt x="1613" y="1996"/>
                </a:lnTo>
                <a:lnTo>
                  <a:pt x="1612" y="1983"/>
                </a:lnTo>
                <a:lnTo>
                  <a:pt x="1609" y="1970"/>
                </a:lnTo>
                <a:lnTo>
                  <a:pt x="1606" y="1958"/>
                </a:lnTo>
                <a:lnTo>
                  <a:pt x="1604" y="1945"/>
                </a:lnTo>
                <a:lnTo>
                  <a:pt x="1600" y="1934"/>
                </a:lnTo>
                <a:lnTo>
                  <a:pt x="1595" y="1926"/>
                </a:lnTo>
                <a:lnTo>
                  <a:pt x="1588" y="1919"/>
                </a:lnTo>
                <a:lnTo>
                  <a:pt x="1580" y="1913"/>
                </a:lnTo>
                <a:lnTo>
                  <a:pt x="1571" y="1911"/>
                </a:lnTo>
                <a:lnTo>
                  <a:pt x="1560" y="1913"/>
                </a:lnTo>
                <a:lnTo>
                  <a:pt x="1552" y="1919"/>
                </a:lnTo>
                <a:lnTo>
                  <a:pt x="1546" y="1926"/>
                </a:lnTo>
                <a:lnTo>
                  <a:pt x="1541" y="1938"/>
                </a:lnTo>
                <a:lnTo>
                  <a:pt x="1538" y="1949"/>
                </a:lnTo>
                <a:lnTo>
                  <a:pt x="1534" y="1962"/>
                </a:lnTo>
                <a:lnTo>
                  <a:pt x="1533" y="1977"/>
                </a:lnTo>
                <a:lnTo>
                  <a:pt x="1530" y="1991"/>
                </a:lnTo>
                <a:lnTo>
                  <a:pt x="1527" y="2006"/>
                </a:lnTo>
                <a:lnTo>
                  <a:pt x="1526" y="2019"/>
                </a:lnTo>
                <a:lnTo>
                  <a:pt x="1524" y="2030"/>
                </a:lnTo>
                <a:lnTo>
                  <a:pt x="1520" y="2040"/>
                </a:lnTo>
                <a:lnTo>
                  <a:pt x="1517" y="2047"/>
                </a:lnTo>
                <a:lnTo>
                  <a:pt x="1512" y="2053"/>
                </a:lnTo>
                <a:lnTo>
                  <a:pt x="1506" y="2057"/>
                </a:lnTo>
                <a:lnTo>
                  <a:pt x="1500" y="2057"/>
                </a:lnTo>
                <a:lnTo>
                  <a:pt x="1493" y="2057"/>
                </a:lnTo>
                <a:lnTo>
                  <a:pt x="1488" y="2055"/>
                </a:lnTo>
                <a:lnTo>
                  <a:pt x="1484" y="2051"/>
                </a:lnTo>
                <a:lnTo>
                  <a:pt x="1480" y="2045"/>
                </a:lnTo>
                <a:lnTo>
                  <a:pt x="1477" y="2038"/>
                </a:lnTo>
                <a:lnTo>
                  <a:pt x="1475" y="2030"/>
                </a:lnTo>
                <a:lnTo>
                  <a:pt x="1472" y="2023"/>
                </a:lnTo>
                <a:lnTo>
                  <a:pt x="1470" y="2011"/>
                </a:lnTo>
                <a:lnTo>
                  <a:pt x="1468" y="2002"/>
                </a:lnTo>
                <a:lnTo>
                  <a:pt x="1466" y="1992"/>
                </a:lnTo>
                <a:lnTo>
                  <a:pt x="1463" y="1983"/>
                </a:lnTo>
                <a:lnTo>
                  <a:pt x="1459" y="1974"/>
                </a:lnTo>
                <a:lnTo>
                  <a:pt x="1454" y="1966"/>
                </a:lnTo>
                <a:lnTo>
                  <a:pt x="1447" y="1960"/>
                </a:lnTo>
                <a:lnTo>
                  <a:pt x="1439" y="1957"/>
                </a:lnTo>
                <a:lnTo>
                  <a:pt x="1430" y="1955"/>
                </a:lnTo>
                <a:lnTo>
                  <a:pt x="1419" y="1957"/>
                </a:lnTo>
                <a:lnTo>
                  <a:pt x="1412" y="1958"/>
                </a:lnTo>
                <a:lnTo>
                  <a:pt x="1405" y="1964"/>
                </a:lnTo>
                <a:lnTo>
                  <a:pt x="1400" y="1972"/>
                </a:lnTo>
                <a:lnTo>
                  <a:pt x="1397" y="1979"/>
                </a:lnTo>
                <a:lnTo>
                  <a:pt x="1393" y="1987"/>
                </a:lnTo>
                <a:lnTo>
                  <a:pt x="1390" y="1994"/>
                </a:lnTo>
                <a:lnTo>
                  <a:pt x="1389" y="2004"/>
                </a:lnTo>
                <a:lnTo>
                  <a:pt x="1387" y="2011"/>
                </a:lnTo>
                <a:lnTo>
                  <a:pt x="1385" y="2017"/>
                </a:lnTo>
                <a:lnTo>
                  <a:pt x="1383" y="2024"/>
                </a:lnTo>
                <a:lnTo>
                  <a:pt x="1380" y="2030"/>
                </a:lnTo>
                <a:lnTo>
                  <a:pt x="1376" y="2034"/>
                </a:lnTo>
                <a:lnTo>
                  <a:pt x="1372" y="2038"/>
                </a:lnTo>
                <a:lnTo>
                  <a:pt x="1365" y="2040"/>
                </a:lnTo>
                <a:lnTo>
                  <a:pt x="1359" y="2040"/>
                </a:lnTo>
                <a:lnTo>
                  <a:pt x="1352" y="2040"/>
                </a:lnTo>
                <a:lnTo>
                  <a:pt x="1347" y="2038"/>
                </a:lnTo>
                <a:lnTo>
                  <a:pt x="1342" y="2032"/>
                </a:lnTo>
                <a:lnTo>
                  <a:pt x="1339" y="2026"/>
                </a:lnTo>
                <a:lnTo>
                  <a:pt x="1336" y="2019"/>
                </a:lnTo>
                <a:lnTo>
                  <a:pt x="1334" y="2009"/>
                </a:lnTo>
                <a:lnTo>
                  <a:pt x="1331" y="2000"/>
                </a:lnTo>
                <a:lnTo>
                  <a:pt x="1329" y="1987"/>
                </a:lnTo>
                <a:lnTo>
                  <a:pt x="1327" y="1975"/>
                </a:lnTo>
                <a:lnTo>
                  <a:pt x="1325" y="1964"/>
                </a:lnTo>
                <a:lnTo>
                  <a:pt x="1322" y="1953"/>
                </a:lnTo>
                <a:lnTo>
                  <a:pt x="1318" y="1943"/>
                </a:lnTo>
                <a:lnTo>
                  <a:pt x="1313" y="1934"/>
                </a:lnTo>
                <a:lnTo>
                  <a:pt x="1306" y="1928"/>
                </a:lnTo>
                <a:lnTo>
                  <a:pt x="1298" y="1924"/>
                </a:lnTo>
                <a:lnTo>
                  <a:pt x="1288" y="1923"/>
                </a:lnTo>
                <a:lnTo>
                  <a:pt x="1279" y="1924"/>
                </a:lnTo>
                <a:lnTo>
                  <a:pt x="1271" y="1930"/>
                </a:lnTo>
                <a:lnTo>
                  <a:pt x="1264" y="1938"/>
                </a:lnTo>
                <a:lnTo>
                  <a:pt x="1259" y="1947"/>
                </a:lnTo>
                <a:lnTo>
                  <a:pt x="1255" y="1960"/>
                </a:lnTo>
                <a:lnTo>
                  <a:pt x="1252" y="1972"/>
                </a:lnTo>
                <a:lnTo>
                  <a:pt x="1250" y="1987"/>
                </a:lnTo>
                <a:lnTo>
                  <a:pt x="1248" y="2000"/>
                </a:lnTo>
                <a:lnTo>
                  <a:pt x="1246" y="2015"/>
                </a:lnTo>
                <a:lnTo>
                  <a:pt x="1243" y="2028"/>
                </a:lnTo>
                <a:lnTo>
                  <a:pt x="1240" y="2040"/>
                </a:lnTo>
                <a:lnTo>
                  <a:pt x="1238" y="2049"/>
                </a:lnTo>
                <a:lnTo>
                  <a:pt x="1234" y="2057"/>
                </a:lnTo>
                <a:lnTo>
                  <a:pt x="1230" y="2062"/>
                </a:lnTo>
                <a:lnTo>
                  <a:pt x="1225" y="2064"/>
                </a:lnTo>
                <a:lnTo>
                  <a:pt x="1218" y="2066"/>
                </a:lnTo>
                <a:lnTo>
                  <a:pt x="1211" y="2064"/>
                </a:lnTo>
                <a:lnTo>
                  <a:pt x="1206" y="2062"/>
                </a:lnTo>
                <a:lnTo>
                  <a:pt x="1202" y="2057"/>
                </a:lnTo>
                <a:lnTo>
                  <a:pt x="1198" y="2049"/>
                </a:lnTo>
                <a:lnTo>
                  <a:pt x="1196" y="2040"/>
                </a:lnTo>
                <a:lnTo>
                  <a:pt x="1193" y="2028"/>
                </a:lnTo>
                <a:lnTo>
                  <a:pt x="1190" y="2015"/>
                </a:lnTo>
                <a:lnTo>
                  <a:pt x="1188" y="2000"/>
                </a:lnTo>
                <a:lnTo>
                  <a:pt x="1186" y="1987"/>
                </a:lnTo>
                <a:lnTo>
                  <a:pt x="1184" y="1972"/>
                </a:lnTo>
                <a:lnTo>
                  <a:pt x="1181" y="1960"/>
                </a:lnTo>
                <a:lnTo>
                  <a:pt x="1177" y="1947"/>
                </a:lnTo>
                <a:lnTo>
                  <a:pt x="1172" y="1938"/>
                </a:lnTo>
                <a:lnTo>
                  <a:pt x="1165" y="1930"/>
                </a:lnTo>
                <a:lnTo>
                  <a:pt x="1157" y="1924"/>
                </a:lnTo>
                <a:lnTo>
                  <a:pt x="1147" y="1923"/>
                </a:lnTo>
                <a:lnTo>
                  <a:pt x="1138" y="1924"/>
                </a:lnTo>
                <a:lnTo>
                  <a:pt x="1130" y="1928"/>
                </a:lnTo>
                <a:lnTo>
                  <a:pt x="1123" y="1934"/>
                </a:lnTo>
                <a:lnTo>
                  <a:pt x="1118" y="1941"/>
                </a:lnTo>
                <a:lnTo>
                  <a:pt x="1114" y="1951"/>
                </a:lnTo>
                <a:lnTo>
                  <a:pt x="1111" y="1960"/>
                </a:lnTo>
                <a:lnTo>
                  <a:pt x="1109" y="1970"/>
                </a:lnTo>
                <a:lnTo>
                  <a:pt x="1107" y="1981"/>
                </a:lnTo>
                <a:lnTo>
                  <a:pt x="1105" y="1991"/>
                </a:lnTo>
                <a:lnTo>
                  <a:pt x="1102" y="2000"/>
                </a:lnTo>
                <a:lnTo>
                  <a:pt x="1101" y="2007"/>
                </a:lnTo>
                <a:lnTo>
                  <a:pt x="1097" y="2015"/>
                </a:lnTo>
                <a:lnTo>
                  <a:pt x="1094" y="2021"/>
                </a:lnTo>
                <a:lnTo>
                  <a:pt x="1089" y="2024"/>
                </a:lnTo>
                <a:lnTo>
                  <a:pt x="1084" y="2026"/>
                </a:lnTo>
                <a:lnTo>
                  <a:pt x="1077" y="2028"/>
                </a:lnTo>
                <a:lnTo>
                  <a:pt x="1070" y="2026"/>
                </a:lnTo>
                <a:lnTo>
                  <a:pt x="1064" y="2024"/>
                </a:lnTo>
                <a:lnTo>
                  <a:pt x="1060" y="2021"/>
                </a:lnTo>
                <a:lnTo>
                  <a:pt x="1056" y="2017"/>
                </a:lnTo>
                <a:lnTo>
                  <a:pt x="1053" y="2011"/>
                </a:lnTo>
                <a:lnTo>
                  <a:pt x="1051" y="2006"/>
                </a:lnTo>
                <a:lnTo>
                  <a:pt x="1049" y="1998"/>
                </a:lnTo>
                <a:lnTo>
                  <a:pt x="1047" y="1991"/>
                </a:lnTo>
                <a:lnTo>
                  <a:pt x="1045" y="1983"/>
                </a:lnTo>
                <a:lnTo>
                  <a:pt x="1043" y="1974"/>
                </a:lnTo>
                <a:lnTo>
                  <a:pt x="1040" y="1966"/>
                </a:lnTo>
                <a:lnTo>
                  <a:pt x="1036" y="1958"/>
                </a:lnTo>
                <a:lnTo>
                  <a:pt x="1031" y="1953"/>
                </a:lnTo>
                <a:lnTo>
                  <a:pt x="1024" y="1947"/>
                </a:lnTo>
                <a:lnTo>
                  <a:pt x="1016" y="1943"/>
                </a:lnTo>
                <a:lnTo>
                  <a:pt x="1006" y="1943"/>
                </a:lnTo>
                <a:lnTo>
                  <a:pt x="997" y="1943"/>
                </a:lnTo>
                <a:lnTo>
                  <a:pt x="989" y="1947"/>
                </a:lnTo>
                <a:lnTo>
                  <a:pt x="982" y="1953"/>
                </a:lnTo>
                <a:lnTo>
                  <a:pt x="977" y="1958"/>
                </a:lnTo>
                <a:lnTo>
                  <a:pt x="973" y="1966"/>
                </a:lnTo>
                <a:lnTo>
                  <a:pt x="970" y="1975"/>
                </a:lnTo>
                <a:lnTo>
                  <a:pt x="968" y="1983"/>
                </a:lnTo>
                <a:lnTo>
                  <a:pt x="966" y="1992"/>
                </a:lnTo>
                <a:lnTo>
                  <a:pt x="964" y="2000"/>
                </a:lnTo>
                <a:lnTo>
                  <a:pt x="962" y="2007"/>
                </a:lnTo>
                <a:lnTo>
                  <a:pt x="960" y="2013"/>
                </a:lnTo>
                <a:lnTo>
                  <a:pt x="957" y="2019"/>
                </a:lnTo>
                <a:lnTo>
                  <a:pt x="953" y="2024"/>
                </a:lnTo>
                <a:lnTo>
                  <a:pt x="949" y="2028"/>
                </a:lnTo>
                <a:lnTo>
                  <a:pt x="943" y="2030"/>
                </a:lnTo>
                <a:lnTo>
                  <a:pt x="936" y="2030"/>
                </a:lnTo>
                <a:lnTo>
                  <a:pt x="929" y="2030"/>
                </a:lnTo>
                <a:lnTo>
                  <a:pt x="924" y="2028"/>
                </a:lnTo>
                <a:lnTo>
                  <a:pt x="919" y="2024"/>
                </a:lnTo>
                <a:lnTo>
                  <a:pt x="916" y="2019"/>
                </a:lnTo>
                <a:lnTo>
                  <a:pt x="912" y="2013"/>
                </a:lnTo>
                <a:lnTo>
                  <a:pt x="910" y="2006"/>
                </a:lnTo>
                <a:lnTo>
                  <a:pt x="908" y="1998"/>
                </a:lnTo>
                <a:lnTo>
                  <a:pt x="906" y="1989"/>
                </a:lnTo>
                <a:lnTo>
                  <a:pt x="904" y="1979"/>
                </a:lnTo>
                <a:lnTo>
                  <a:pt x="902" y="1970"/>
                </a:lnTo>
                <a:lnTo>
                  <a:pt x="899" y="1960"/>
                </a:lnTo>
                <a:lnTo>
                  <a:pt x="895" y="1951"/>
                </a:lnTo>
                <a:lnTo>
                  <a:pt x="890" y="1943"/>
                </a:lnTo>
                <a:lnTo>
                  <a:pt x="883" y="1938"/>
                </a:lnTo>
                <a:lnTo>
                  <a:pt x="875" y="1934"/>
                </a:lnTo>
                <a:lnTo>
                  <a:pt x="865" y="1932"/>
                </a:lnTo>
                <a:lnTo>
                  <a:pt x="856" y="1934"/>
                </a:lnTo>
                <a:lnTo>
                  <a:pt x="848" y="1940"/>
                </a:lnTo>
                <a:lnTo>
                  <a:pt x="841" y="1945"/>
                </a:lnTo>
                <a:lnTo>
                  <a:pt x="836" y="1955"/>
                </a:lnTo>
                <a:lnTo>
                  <a:pt x="832" y="1966"/>
                </a:lnTo>
                <a:lnTo>
                  <a:pt x="829" y="1977"/>
                </a:lnTo>
                <a:lnTo>
                  <a:pt x="827" y="1989"/>
                </a:lnTo>
                <a:lnTo>
                  <a:pt x="825" y="2000"/>
                </a:lnTo>
                <a:lnTo>
                  <a:pt x="823" y="2013"/>
                </a:lnTo>
                <a:lnTo>
                  <a:pt x="820" y="2023"/>
                </a:lnTo>
                <a:lnTo>
                  <a:pt x="818" y="2032"/>
                </a:lnTo>
                <a:lnTo>
                  <a:pt x="815" y="2040"/>
                </a:lnTo>
                <a:lnTo>
                  <a:pt x="811" y="2047"/>
                </a:lnTo>
                <a:lnTo>
                  <a:pt x="807" y="2051"/>
                </a:lnTo>
                <a:lnTo>
                  <a:pt x="802" y="2055"/>
                </a:lnTo>
                <a:lnTo>
                  <a:pt x="795" y="2055"/>
                </a:lnTo>
                <a:lnTo>
                  <a:pt x="789" y="2055"/>
                </a:lnTo>
                <a:lnTo>
                  <a:pt x="782" y="2053"/>
                </a:lnTo>
                <a:lnTo>
                  <a:pt x="778" y="2049"/>
                </a:lnTo>
                <a:lnTo>
                  <a:pt x="774" y="2043"/>
                </a:lnTo>
                <a:lnTo>
                  <a:pt x="771" y="2038"/>
                </a:lnTo>
                <a:lnTo>
                  <a:pt x="769" y="2030"/>
                </a:lnTo>
                <a:lnTo>
                  <a:pt x="767" y="2023"/>
                </a:lnTo>
                <a:lnTo>
                  <a:pt x="765" y="2013"/>
                </a:lnTo>
                <a:lnTo>
                  <a:pt x="764" y="2006"/>
                </a:lnTo>
                <a:lnTo>
                  <a:pt x="761" y="1996"/>
                </a:lnTo>
                <a:lnTo>
                  <a:pt x="757" y="1987"/>
                </a:lnTo>
                <a:lnTo>
                  <a:pt x="753" y="1979"/>
                </a:lnTo>
                <a:lnTo>
                  <a:pt x="749" y="1972"/>
                </a:lnTo>
                <a:lnTo>
                  <a:pt x="742" y="1966"/>
                </a:lnTo>
                <a:lnTo>
                  <a:pt x="735" y="1962"/>
                </a:lnTo>
                <a:lnTo>
                  <a:pt x="724" y="1962"/>
                </a:lnTo>
                <a:lnTo>
                  <a:pt x="715" y="1962"/>
                </a:lnTo>
                <a:lnTo>
                  <a:pt x="707" y="1966"/>
                </a:lnTo>
                <a:lnTo>
                  <a:pt x="700" y="1970"/>
                </a:lnTo>
                <a:lnTo>
                  <a:pt x="695" y="1975"/>
                </a:lnTo>
                <a:lnTo>
                  <a:pt x="691" y="1981"/>
                </a:lnTo>
                <a:lnTo>
                  <a:pt x="688" y="1987"/>
                </a:lnTo>
                <a:lnTo>
                  <a:pt x="686" y="1994"/>
                </a:lnTo>
                <a:lnTo>
                  <a:pt x="684" y="2000"/>
                </a:lnTo>
                <a:lnTo>
                  <a:pt x="682" y="2007"/>
                </a:lnTo>
                <a:lnTo>
                  <a:pt x="681" y="2013"/>
                </a:lnTo>
                <a:lnTo>
                  <a:pt x="678" y="2017"/>
                </a:lnTo>
                <a:lnTo>
                  <a:pt x="675" y="2023"/>
                </a:lnTo>
                <a:lnTo>
                  <a:pt x="671" y="2026"/>
                </a:lnTo>
                <a:lnTo>
                  <a:pt x="667" y="2028"/>
                </a:lnTo>
                <a:lnTo>
                  <a:pt x="661" y="2030"/>
                </a:lnTo>
                <a:lnTo>
                  <a:pt x="654" y="2030"/>
                </a:lnTo>
                <a:lnTo>
                  <a:pt x="646" y="2030"/>
                </a:lnTo>
                <a:lnTo>
                  <a:pt x="641" y="2028"/>
                </a:lnTo>
                <a:lnTo>
                  <a:pt x="636" y="2024"/>
                </a:lnTo>
                <a:lnTo>
                  <a:pt x="633" y="2021"/>
                </a:lnTo>
                <a:lnTo>
                  <a:pt x="629" y="2017"/>
                </a:lnTo>
                <a:lnTo>
                  <a:pt x="628" y="2011"/>
                </a:lnTo>
                <a:lnTo>
                  <a:pt x="625" y="2004"/>
                </a:lnTo>
                <a:lnTo>
                  <a:pt x="624" y="1998"/>
                </a:lnTo>
                <a:lnTo>
                  <a:pt x="621" y="1991"/>
                </a:lnTo>
                <a:lnTo>
                  <a:pt x="619" y="1983"/>
                </a:lnTo>
                <a:lnTo>
                  <a:pt x="616" y="1975"/>
                </a:lnTo>
                <a:lnTo>
                  <a:pt x="612" y="1968"/>
                </a:lnTo>
                <a:lnTo>
                  <a:pt x="607" y="1962"/>
                </a:lnTo>
                <a:lnTo>
                  <a:pt x="602" y="1958"/>
                </a:lnTo>
                <a:lnTo>
                  <a:pt x="592" y="1955"/>
                </a:lnTo>
                <a:lnTo>
                  <a:pt x="583" y="1955"/>
                </a:lnTo>
                <a:lnTo>
                  <a:pt x="574" y="1955"/>
                </a:lnTo>
                <a:lnTo>
                  <a:pt x="566" y="1957"/>
                </a:lnTo>
                <a:lnTo>
                  <a:pt x="559" y="1960"/>
                </a:lnTo>
                <a:lnTo>
                  <a:pt x="554" y="1964"/>
                </a:lnTo>
                <a:lnTo>
                  <a:pt x="550" y="1970"/>
                </a:lnTo>
                <a:lnTo>
                  <a:pt x="548" y="1975"/>
                </a:lnTo>
                <a:lnTo>
                  <a:pt x="545" y="1981"/>
                </a:lnTo>
                <a:lnTo>
                  <a:pt x="544" y="1987"/>
                </a:lnTo>
                <a:lnTo>
                  <a:pt x="541" y="1991"/>
                </a:lnTo>
                <a:lnTo>
                  <a:pt x="540" y="1996"/>
                </a:lnTo>
                <a:lnTo>
                  <a:pt x="537" y="2000"/>
                </a:lnTo>
                <a:lnTo>
                  <a:pt x="534" y="2004"/>
                </a:lnTo>
                <a:lnTo>
                  <a:pt x="530" y="2006"/>
                </a:lnTo>
                <a:lnTo>
                  <a:pt x="526" y="2009"/>
                </a:lnTo>
                <a:lnTo>
                  <a:pt x="520" y="2009"/>
                </a:lnTo>
                <a:lnTo>
                  <a:pt x="513" y="2011"/>
                </a:lnTo>
                <a:lnTo>
                  <a:pt x="505" y="2009"/>
                </a:lnTo>
                <a:lnTo>
                  <a:pt x="500" y="2007"/>
                </a:lnTo>
                <a:lnTo>
                  <a:pt x="495" y="2004"/>
                </a:lnTo>
                <a:lnTo>
                  <a:pt x="492" y="2000"/>
                </a:lnTo>
                <a:lnTo>
                  <a:pt x="490" y="1992"/>
                </a:lnTo>
                <a:lnTo>
                  <a:pt x="487" y="1987"/>
                </a:lnTo>
                <a:lnTo>
                  <a:pt x="484" y="1979"/>
                </a:lnTo>
                <a:lnTo>
                  <a:pt x="483" y="1972"/>
                </a:lnTo>
                <a:lnTo>
                  <a:pt x="480" y="1962"/>
                </a:lnTo>
                <a:lnTo>
                  <a:pt x="478" y="1955"/>
                </a:lnTo>
                <a:lnTo>
                  <a:pt x="475" y="1945"/>
                </a:lnTo>
                <a:lnTo>
                  <a:pt x="471" y="1938"/>
                </a:lnTo>
                <a:lnTo>
                  <a:pt x="466" y="1932"/>
                </a:lnTo>
                <a:lnTo>
                  <a:pt x="461" y="1926"/>
                </a:lnTo>
                <a:lnTo>
                  <a:pt x="451" y="1923"/>
                </a:lnTo>
                <a:lnTo>
                  <a:pt x="442" y="1921"/>
                </a:lnTo>
                <a:lnTo>
                  <a:pt x="432" y="1923"/>
                </a:lnTo>
                <a:lnTo>
                  <a:pt x="424" y="1926"/>
                </a:lnTo>
                <a:lnTo>
                  <a:pt x="418" y="1934"/>
                </a:lnTo>
                <a:lnTo>
                  <a:pt x="413" y="1941"/>
                </a:lnTo>
                <a:lnTo>
                  <a:pt x="409" y="1951"/>
                </a:lnTo>
                <a:lnTo>
                  <a:pt x="407" y="1960"/>
                </a:lnTo>
                <a:lnTo>
                  <a:pt x="404" y="1972"/>
                </a:lnTo>
                <a:lnTo>
                  <a:pt x="401" y="1983"/>
                </a:lnTo>
                <a:lnTo>
                  <a:pt x="400" y="1992"/>
                </a:lnTo>
                <a:lnTo>
                  <a:pt x="397" y="2002"/>
                </a:lnTo>
                <a:lnTo>
                  <a:pt x="395" y="2011"/>
                </a:lnTo>
                <a:lnTo>
                  <a:pt x="392" y="2017"/>
                </a:lnTo>
                <a:lnTo>
                  <a:pt x="388" y="2023"/>
                </a:lnTo>
                <a:lnTo>
                  <a:pt x="384" y="2028"/>
                </a:lnTo>
                <a:lnTo>
                  <a:pt x="379" y="2030"/>
                </a:lnTo>
                <a:lnTo>
                  <a:pt x="371" y="2030"/>
                </a:lnTo>
                <a:lnTo>
                  <a:pt x="364" y="2030"/>
                </a:lnTo>
                <a:lnTo>
                  <a:pt x="359" y="2028"/>
                </a:lnTo>
                <a:lnTo>
                  <a:pt x="355" y="2023"/>
                </a:lnTo>
                <a:lnTo>
                  <a:pt x="351" y="2017"/>
                </a:lnTo>
                <a:lnTo>
                  <a:pt x="349" y="2011"/>
                </a:lnTo>
                <a:lnTo>
                  <a:pt x="346" y="2002"/>
                </a:lnTo>
                <a:lnTo>
                  <a:pt x="343" y="1992"/>
                </a:lnTo>
                <a:lnTo>
                  <a:pt x="342" y="1981"/>
                </a:lnTo>
                <a:lnTo>
                  <a:pt x="339" y="1970"/>
                </a:lnTo>
                <a:lnTo>
                  <a:pt x="337" y="1960"/>
                </a:lnTo>
                <a:lnTo>
                  <a:pt x="334" y="1949"/>
                </a:lnTo>
                <a:lnTo>
                  <a:pt x="330" y="1940"/>
                </a:lnTo>
                <a:lnTo>
                  <a:pt x="325" y="1932"/>
                </a:lnTo>
                <a:lnTo>
                  <a:pt x="318" y="1926"/>
                </a:lnTo>
                <a:lnTo>
                  <a:pt x="310" y="1921"/>
                </a:lnTo>
                <a:lnTo>
                  <a:pt x="301" y="1921"/>
                </a:lnTo>
                <a:lnTo>
                  <a:pt x="291" y="1921"/>
                </a:lnTo>
                <a:lnTo>
                  <a:pt x="283" y="1926"/>
                </a:lnTo>
                <a:lnTo>
                  <a:pt x="276" y="1934"/>
                </a:lnTo>
                <a:lnTo>
                  <a:pt x="272" y="1943"/>
                </a:lnTo>
                <a:lnTo>
                  <a:pt x="268" y="1955"/>
                </a:lnTo>
                <a:lnTo>
                  <a:pt x="264" y="1966"/>
                </a:lnTo>
                <a:lnTo>
                  <a:pt x="263" y="1979"/>
                </a:lnTo>
                <a:lnTo>
                  <a:pt x="260" y="1992"/>
                </a:lnTo>
                <a:lnTo>
                  <a:pt x="258" y="2006"/>
                </a:lnTo>
                <a:lnTo>
                  <a:pt x="256" y="2017"/>
                </a:lnTo>
                <a:lnTo>
                  <a:pt x="254" y="2028"/>
                </a:lnTo>
                <a:lnTo>
                  <a:pt x="250" y="2038"/>
                </a:lnTo>
                <a:lnTo>
                  <a:pt x="247" y="2043"/>
                </a:lnTo>
                <a:lnTo>
                  <a:pt x="242" y="2049"/>
                </a:lnTo>
                <a:lnTo>
                  <a:pt x="237" y="2053"/>
                </a:lnTo>
                <a:lnTo>
                  <a:pt x="230" y="2053"/>
                </a:lnTo>
                <a:lnTo>
                  <a:pt x="221" y="2051"/>
                </a:lnTo>
                <a:lnTo>
                  <a:pt x="213" y="2047"/>
                </a:lnTo>
                <a:lnTo>
                  <a:pt x="206" y="2040"/>
                </a:lnTo>
                <a:lnTo>
                  <a:pt x="201" y="2032"/>
                </a:lnTo>
                <a:lnTo>
                  <a:pt x="196" y="2021"/>
                </a:lnTo>
                <a:lnTo>
                  <a:pt x="192" y="2009"/>
                </a:lnTo>
                <a:lnTo>
                  <a:pt x="188" y="1996"/>
                </a:lnTo>
                <a:lnTo>
                  <a:pt x="184" y="1983"/>
                </a:lnTo>
                <a:lnTo>
                  <a:pt x="181" y="1974"/>
                </a:lnTo>
                <a:lnTo>
                  <a:pt x="179" y="1964"/>
                </a:lnTo>
                <a:lnTo>
                  <a:pt x="175" y="1955"/>
                </a:lnTo>
                <a:lnTo>
                  <a:pt x="172" y="1947"/>
                </a:lnTo>
                <a:lnTo>
                  <a:pt x="168" y="1941"/>
                </a:lnTo>
                <a:lnTo>
                  <a:pt x="164" y="1936"/>
                </a:lnTo>
                <a:lnTo>
                  <a:pt x="159" y="1932"/>
                </a:lnTo>
                <a:lnTo>
                  <a:pt x="154" y="1932"/>
                </a:lnTo>
                <a:lnTo>
                  <a:pt x="143" y="1932"/>
                </a:lnTo>
                <a:lnTo>
                  <a:pt x="135" y="1936"/>
                </a:lnTo>
                <a:lnTo>
                  <a:pt x="130" y="1940"/>
                </a:lnTo>
                <a:lnTo>
                  <a:pt x="125" y="1947"/>
                </a:lnTo>
                <a:lnTo>
                  <a:pt x="122" y="1953"/>
                </a:lnTo>
                <a:lnTo>
                  <a:pt x="119" y="1962"/>
                </a:lnTo>
                <a:lnTo>
                  <a:pt x="117" y="1970"/>
                </a:lnTo>
                <a:lnTo>
                  <a:pt x="115" y="1977"/>
                </a:lnTo>
                <a:lnTo>
                  <a:pt x="114" y="1985"/>
                </a:lnTo>
                <a:lnTo>
                  <a:pt x="113" y="1991"/>
                </a:lnTo>
                <a:lnTo>
                  <a:pt x="112" y="1996"/>
                </a:lnTo>
                <a:lnTo>
                  <a:pt x="109" y="2002"/>
                </a:lnTo>
                <a:lnTo>
                  <a:pt x="106" y="2006"/>
                </a:lnTo>
                <a:lnTo>
                  <a:pt x="102" y="2007"/>
                </a:lnTo>
                <a:lnTo>
                  <a:pt x="96" y="2009"/>
                </a:lnTo>
                <a:lnTo>
                  <a:pt x="89" y="2011"/>
                </a:lnTo>
                <a:lnTo>
                  <a:pt x="80" y="2011"/>
                </a:lnTo>
                <a:lnTo>
                  <a:pt x="71" y="2009"/>
                </a:lnTo>
                <a:lnTo>
                  <a:pt x="63" y="2009"/>
                </a:lnTo>
                <a:lnTo>
                  <a:pt x="56" y="2009"/>
                </a:lnTo>
                <a:lnTo>
                  <a:pt x="50" y="2007"/>
                </a:lnTo>
                <a:lnTo>
                  <a:pt x="46" y="2006"/>
                </a:lnTo>
                <a:lnTo>
                  <a:pt x="40" y="2002"/>
                </a:lnTo>
                <a:lnTo>
                  <a:pt x="38" y="1998"/>
                </a:lnTo>
                <a:lnTo>
                  <a:pt x="35" y="1994"/>
                </a:lnTo>
                <a:lnTo>
                  <a:pt x="34" y="1991"/>
                </a:lnTo>
                <a:lnTo>
                  <a:pt x="32" y="1985"/>
                </a:lnTo>
                <a:lnTo>
                  <a:pt x="31" y="1979"/>
                </a:lnTo>
                <a:lnTo>
                  <a:pt x="31" y="1974"/>
                </a:lnTo>
                <a:lnTo>
                  <a:pt x="30" y="1964"/>
                </a:lnTo>
                <a:lnTo>
                  <a:pt x="30" y="1957"/>
                </a:lnTo>
                <a:lnTo>
                  <a:pt x="30" y="1945"/>
                </a:lnTo>
                <a:lnTo>
                  <a:pt x="30" y="1936"/>
                </a:lnTo>
                <a:lnTo>
                  <a:pt x="32" y="1928"/>
                </a:lnTo>
                <a:lnTo>
                  <a:pt x="35" y="1923"/>
                </a:lnTo>
                <a:lnTo>
                  <a:pt x="39" y="1917"/>
                </a:lnTo>
                <a:lnTo>
                  <a:pt x="44" y="1913"/>
                </a:lnTo>
                <a:lnTo>
                  <a:pt x="51" y="1909"/>
                </a:lnTo>
                <a:lnTo>
                  <a:pt x="58" y="1906"/>
                </a:lnTo>
                <a:lnTo>
                  <a:pt x="67" y="1904"/>
                </a:lnTo>
                <a:lnTo>
                  <a:pt x="75" y="1900"/>
                </a:lnTo>
                <a:lnTo>
                  <a:pt x="83" y="1896"/>
                </a:lnTo>
                <a:lnTo>
                  <a:pt x="89" y="1892"/>
                </a:lnTo>
                <a:lnTo>
                  <a:pt x="97" y="1887"/>
                </a:lnTo>
                <a:lnTo>
                  <a:pt x="102" y="1879"/>
                </a:lnTo>
                <a:lnTo>
                  <a:pt x="108" y="1870"/>
                </a:lnTo>
                <a:lnTo>
                  <a:pt x="110" y="1858"/>
                </a:lnTo>
                <a:lnTo>
                  <a:pt x="112" y="1845"/>
                </a:lnTo>
                <a:lnTo>
                  <a:pt x="110" y="1830"/>
                </a:lnTo>
                <a:lnTo>
                  <a:pt x="108" y="1821"/>
                </a:lnTo>
                <a:lnTo>
                  <a:pt x="102" y="1811"/>
                </a:lnTo>
                <a:lnTo>
                  <a:pt x="97" y="1805"/>
                </a:lnTo>
                <a:lnTo>
                  <a:pt x="89" y="1800"/>
                </a:lnTo>
                <a:lnTo>
                  <a:pt x="83" y="1796"/>
                </a:lnTo>
                <a:lnTo>
                  <a:pt x="75" y="1794"/>
                </a:lnTo>
                <a:lnTo>
                  <a:pt x="67" y="1792"/>
                </a:lnTo>
                <a:lnTo>
                  <a:pt x="58" y="1790"/>
                </a:lnTo>
                <a:lnTo>
                  <a:pt x="50" y="1788"/>
                </a:lnTo>
                <a:lnTo>
                  <a:pt x="42" y="1785"/>
                </a:lnTo>
                <a:lnTo>
                  <a:pt x="35" y="1781"/>
                </a:lnTo>
                <a:lnTo>
                  <a:pt x="30" y="1775"/>
                </a:lnTo>
                <a:lnTo>
                  <a:pt x="25" y="1766"/>
                </a:lnTo>
                <a:lnTo>
                  <a:pt x="21" y="1756"/>
                </a:lnTo>
                <a:lnTo>
                  <a:pt x="18" y="1743"/>
                </a:lnTo>
                <a:lnTo>
                  <a:pt x="18" y="1736"/>
                </a:lnTo>
                <a:lnTo>
                  <a:pt x="19" y="1728"/>
                </a:lnTo>
                <a:lnTo>
                  <a:pt x="22" y="1722"/>
                </a:lnTo>
                <a:lnTo>
                  <a:pt x="26" y="1717"/>
                </a:lnTo>
                <a:lnTo>
                  <a:pt x="31" y="1713"/>
                </a:lnTo>
                <a:lnTo>
                  <a:pt x="39" y="1709"/>
                </a:lnTo>
                <a:lnTo>
                  <a:pt x="48" y="1705"/>
                </a:lnTo>
                <a:lnTo>
                  <a:pt x="59" y="1702"/>
                </a:lnTo>
                <a:lnTo>
                  <a:pt x="68" y="1698"/>
                </a:lnTo>
                <a:lnTo>
                  <a:pt x="79" y="1694"/>
                </a:lnTo>
                <a:lnTo>
                  <a:pt x="88" y="1690"/>
                </a:lnTo>
                <a:lnTo>
                  <a:pt x="96" y="1685"/>
                </a:lnTo>
                <a:lnTo>
                  <a:pt x="104" y="1677"/>
                </a:lnTo>
                <a:lnTo>
                  <a:pt x="109" y="1668"/>
                </a:lnTo>
                <a:lnTo>
                  <a:pt x="113" y="1656"/>
                </a:lnTo>
                <a:lnTo>
                  <a:pt x="114" y="1643"/>
                </a:lnTo>
                <a:lnTo>
                  <a:pt x="113" y="1628"/>
                </a:lnTo>
                <a:lnTo>
                  <a:pt x="110" y="1617"/>
                </a:lnTo>
                <a:lnTo>
                  <a:pt x="105" y="1607"/>
                </a:lnTo>
                <a:lnTo>
                  <a:pt x="100" y="1600"/>
                </a:lnTo>
                <a:lnTo>
                  <a:pt x="93" y="1594"/>
                </a:lnTo>
                <a:lnTo>
                  <a:pt x="86" y="1590"/>
                </a:lnTo>
                <a:lnTo>
                  <a:pt x="79" y="1586"/>
                </a:lnTo>
                <a:lnTo>
                  <a:pt x="72" y="1585"/>
                </a:lnTo>
                <a:lnTo>
                  <a:pt x="64" y="1581"/>
                </a:lnTo>
                <a:lnTo>
                  <a:pt x="58" y="1579"/>
                </a:lnTo>
                <a:lnTo>
                  <a:pt x="52" y="1575"/>
                </a:lnTo>
                <a:lnTo>
                  <a:pt x="47" y="1569"/>
                </a:lnTo>
                <a:lnTo>
                  <a:pt x="43" y="1566"/>
                </a:lnTo>
                <a:lnTo>
                  <a:pt x="40" y="1558"/>
                </a:lnTo>
                <a:lnTo>
                  <a:pt x="38" y="1551"/>
                </a:lnTo>
                <a:lnTo>
                  <a:pt x="38" y="1541"/>
                </a:lnTo>
                <a:lnTo>
                  <a:pt x="38" y="1532"/>
                </a:lnTo>
                <a:lnTo>
                  <a:pt x="39" y="1522"/>
                </a:lnTo>
                <a:lnTo>
                  <a:pt x="40" y="1517"/>
                </a:lnTo>
                <a:lnTo>
                  <a:pt x="43" y="1511"/>
                </a:lnTo>
                <a:lnTo>
                  <a:pt x="46" y="1507"/>
                </a:lnTo>
                <a:lnTo>
                  <a:pt x="50" y="1503"/>
                </a:lnTo>
                <a:lnTo>
                  <a:pt x="52" y="1500"/>
                </a:lnTo>
                <a:lnTo>
                  <a:pt x="56" y="1498"/>
                </a:lnTo>
                <a:lnTo>
                  <a:pt x="61" y="1494"/>
                </a:lnTo>
                <a:lnTo>
                  <a:pt x="65" y="1492"/>
                </a:lnTo>
                <a:lnTo>
                  <a:pt x="69" y="1486"/>
                </a:lnTo>
                <a:lnTo>
                  <a:pt x="73" y="1481"/>
                </a:lnTo>
                <a:lnTo>
                  <a:pt x="76" y="1475"/>
                </a:lnTo>
                <a:lnTo>
                  <a:pt x="79" y="1466"/>
                </a:lnTo>
                <a:lnTo>
                  <a:pt x="81" y="1454"/>
                </a:lnTo>
                <a:lnTo>
                  <a:pt x="81" y="1439"/>
                </a:lnTo>
                <a:lnTo>
                  <a:pt x="81" y="1426"/>
                </a:lnTo>
                <a:lnTo>
                  <a:pt x="79" y="1415"/>
                </a:lnTo>
                <a:lnTo>
                  <a:pt x="75" y="1405"/>
                </a:lnTo>
                <a:lnTo>
                  <a:pt x="69" y="1398"/>
                </a:lnTo>
                <a:lnTo>
                  <a:pt x="64" y="1392"/>
                </a:lnTo>
                <a:lnTo>
                  <a:pt x="59" y="1388"/>
                </a:lnTo>
                <a:lnTo>
                  <a:pt x="52" y="1384"/>
                </a:lnTo>
                <a:lnTo>
                  <a:pt x="46" y="1382"/>
                </a:lnTo>
                <a:lnTo>
                  <a:pt x="40" y="1379"/>
                </a:lnTo>
                <a:lnTo>
                  <a:pt x="35" y="1377"/>
                </a:lnTo>
                <a:lnTo>
                  <a:pt x="30" y="1373"/>
                </a:lnTo>
                <a:lnTo>
                  <a:pt x="26" y="1369"/>
                </a:lnTo>
                <a:lnTo>
                  <a:pt x="23" y="1364"/>
                </a:lnTo>
                <a:lnTo>
                  <a:pt x="21" y="1358"/>
                </a:lnTo>
                <a:lnTo>
                  <a:pt x="18" y="1349"/>
                </a:lnTo>
                <a:lnTo>
                  <a:pt x="18" y="1339"/>
                </a:lnTo>
                <a:lnTo>
                  <a:pt x="18" y="1330"/>
                </a:lnTo>
                <a:lnTo>
                  <a:pt x="21" y="1322"/>
                </a:lnTo>
                <a:lnTo>
                  <a:pt x="25" y="1316"/>
                </a:lnTo>
                <a:lnTo>
                  <a:pt x="29" y="1311"/>
                </a:lnTo>
                <a:lnTo>
                  <a:pt x="34" y="1307"/>
                </a:lnTo>
                <a:lnTo>
                  <a:pt x="40" y="1303"/>
                </a:lnTo>
                <a:lnTo>
                  <a:pt x="48" y="1299"/>
                </a:lnTo>
                <a:lnTo>
                  <a:pt x="58" y="1296"/>
                </a:lnTo>
                <a:lnTo>
                  <a:pt x="65" y="1294"/>
                </a:lnTo>
                <a:lnTo>
                  <a:pt x="75" y="1290"/>
                </a:lnTo>
                <a:lnTo>
                  <a:pt x="83" y="1286"/>
                </a:lnTo>
                <a:lnTo>
                  <a:pt x="90" y="1281"/>
                </a:lnTo>
                <a:lnTo>
                  <a:pt x="96" y="1273"/>
                </a:lnTo>
                <a:lnTo>
                  <a:pt x="101" y="1264"/>
                </a:lnTo>
                <a:lnTo>
                  <a:pt x="105" y="1252"/>
                </a:lnTo>
                <a:lnTo>
                  <a:pt x="106" y="1237"/>
                </a:lnTo>
                <a:lnTo>
                  <a:pt x="105" y="1224"/>
                </a:lnTo>
                <a:lnTo>
                  <a:pt x="101" y="1213"/>
                </a:lnTo>
                <a:lnTo>
                  <a:pt x="97" y="1203"/>
                </a:lnTo>
                <a:lnTo>
                  <a:pt x="90" y="1196"/>
                </a:lnTo>
                <a:lnTo>
                  <a:pt x="84" y="1190"/>
                </a:lnTo>
                <a:lnTo>
                  <a:pt x="76" y="1186"/>
                </a:lnTo>
                <a:lnTo>
                  <a:pt x="68" y="1182"/>
                </a:lnTo>
                <a:lnTo>
                  <a:pt x="60" y="1180"/>
                </a:lnTo>
                <a:lnTo>
                  <a:pt x="52" y="1177"/>
                </a:lnTo>
                <a:lnTo>
                  <a:pt x="46" y="1173"/>
                </a:lnTo>
                <a:lnTo>
                  <a:pt x="39" y="1169"/>
                </a:lnTo>
                <a:lnTo>
                  <a:pt x="34" y="1165"/>
                </a:lnTo>
                <a:lnTo>
                  <a:pt x="29" y="1160"/>
                </a:lnTo>
                <a:lnTo>
                  <a:pt x="26" y="1154"/>
                </a:lnTo>
                <a:lnTo>
                  <a:pt x="25" y="1146"/>
                </a:lnTo>
                <a:lnTo>
                  <a:pt x="23" y="1137"/>
                </a:lnTo>
                <a:lnTo>
                  <a:pt x="25" y="1128"/>
                </a:lnTo>
                <a:lnTo>
                  <a:pt x="26" y="1118"/>
                </a:lnTo>
                <a:lnTo>
                  <a:pt x="29" y="1112"/>
                </a:lnTo>
                <a:lnTo>
                  <a:pt x="31" y="1107"/>
                </a:lnTo>
                <a:lnTo>
                  <a:pt x="36" y="1103"/>
                </a:lnTo>
                <a:lnTo>
                  <a:pt x="42" y="1099"/>
                </a:lnTo>
                <a:lnTo>
                  <a:pt x="47" y="1097"/>
                </a:lnTo>
                <a:lnTo>
                  <a:pt x="54" y="1094"/>
                </a:lnTo>
                <a:lnTo>
                  <a:pt x="60" y="1092"/>
                </a:lnTo>
                <a:lnTo>
                  <a:pt x="67" y="1088"/>
                </a:lnTo>
                <a:lnTo>
                  <a:pt x="73" y="1082"/>
                </a:lnTo>
                <a:lnTo>
                  <a:pt x="79" y="1078"/>
                </a:lnTo>
                <a:lnTo>
                  <a:pt x="84" y="1071"/>
                </a:lnTo>
                <a:lnTo>
                  <a:pt x="88" y="1061"/>
                </a:lnTo>
                <a:lnTo>
                  <a:pt x="90" y="1050"/>
                </a:lnTo>
                <a:lnTo>
                  <a:pt x="92" y="1035"/>
                </a:lnTo>
                <a:lnTo>
                  <a:pt x="90" y="1022"/>
                </a:lnTo>
                <a:lnTo>
                  <a:pt x="88" y="1011"/>
                </a:lnTo>
                <a:lnTo>
                  <a:pt x="84" y="1001"/>
                </a:lnTo>
                <a:lnTo>
                  <a:pt x="79" y="994"/>
                </a:lnTo>
                <a:lnTo>
                  <a:pt x="72" y="988"/>
                </a:lnTo>
                <a:lnTo>
                  <a:pt x="65" y="984"/>
                </a:lnTo>
                <a:lnTo>
                  <a:pt x="59" y="980"/>
                </a:lnTo>
                <a:lnTo>
                  <a:pt x="52" y="978"/>
                </a:lnTo>
                <a:lnTo>
                  <a:pt x="46" y="975"/>
                </a:lnTo>
                <a:lnTo>
                  <a:pt x="39" y="971"/>
                </a:lnTo>
                <a:lnTo>
                  <a:pt x="34" y="967"/>
                </a:lnTo>
                <a:lnTo>
                  <a:pt x="30" y="963"/>
                </a:lnTo>
                <a:lnTo>
                  <a:pt x="26" y="958"/>
                </a:lnTo>
                <a:lnTo>
                  <a:pt x="23" y="952"/>
                </a:lnTo>
                <a:lnTo>
                  <a:pt x="22" y="944"/>
                </a:lnTo>
                <a:lnTo>
                  <a:pt x="21" y="935"/>
                </a:lnTo>
                <a:lnTo>
                  <a:pt x="22" y="924"/>
                </a:lnTo>
                <a:lnTo>
                  <a:pt x="23" y="916"/>
                </a:lnTo>
                <a:lnTo>
                  <a:pt x="25" y="909"/>
                </a:lnTo>
                <a:lnTo>
                  <a:pt x="29" y="905"/>
                </a:lnTo>
                <a:lnTo>
                  <a:pt x="31" y="899"/>
                </a:lnTo>
                <a:lnTo>
                  <a:pt x="35" y="897"/>
                </a:lnTo>
                <a:lnTo>
                  <a:pt x="40" y="893"/>
                </a:lnTo>
                <a:lnTo>
                  <a:pt x="44" y="892"/>
                </a:lnTo>
                <a:lnTo>
                  <a:pt x="50" y="888"/>
                </a:lnTo>
                <a:lnTo>
                  <a:pt x="55" y="884"/>
                </a:lnTo>
                <a:lnTo>
                  <a:pt x="60" y="880"/>
                </a:lnTo>
                <a:lnTo>
                  <a:pt x="65" y="875"/>
                </a:lnTo>
                <a:lnTo>
                  <a:pt x="69" y="867"/>
                </a:lnTo>
                <a:lnTo>
                  <a:pt x="73" y="859"/>
                </a:lnTo>
                <a:lnTo>
                  <a:pt x="75" y="848"/>
                </a:lnTo>
                <a:lnTo>
                  <a:pt x="76" y="833"/>
                </a:lnTo>
                <a:lnTo>
                  <a:pt x="76" y="820"/>
                </a:lnTo>
                <a:lnTo>
                  <a:pt x="75" y="808"/>
                </a:lnTo>
                <a:lnTo>
                  <a:pt x="72" y="799"/>
                </a:lnTo>
                <a:lnTo>
                  <a:pt x="69" y="793"/>
                </a:lnTo>
                <a:lnTo>
                  <a:pt x="67" y="788"/>
                </a:lnTo>
                <a:lnTo>
                  <a:pt x="63" y="782"/>
                </a:lnTo>
                <a:lnTo>
                  <a:pt x="59" y="778"/>
                </a:lnTo>
                <a:lnTo>
                  <a:pt x="56" y="776"/>
                </a:lnTo>
                <a:lnTo>
                  <a:pt x="52" y="773"/>
                </a:lnTo>
                <a:lnTo>
                  <a:pt x="50" y="771"/>
                </a:lnTo>
                <a:lnTo>
                  <a:pt x="47" y="767"/>
                </a:lnTo>
                <a:lnTo>
                  <a:pt x="46" y="763"/>
                </a:lnTo>
                <a:lnTo>
                  <a:pt x="43" y="757"/>
                </a:lnTo>
                <a:lnTo>
                  <a:pt x="42" y="752"/>
                </a:lnTo>
                <a:lnTo>
                  <a:pt x="42" y="742"/>
                </a:lnTo>
                <a:lnTo>
                  <a:pt x="42" y="733"/>
                </a:lnTo>
                <a:lnTo>
                  <a:pt x="42" y="722"/>
                </a:lnTo>
                <a:lnTo>
                  <a:pt x="43" y="714"/>
                </a:lnTo>
                <a:lnTo>
                  <a:pt x="46" y="707"/>
                </a:lnTo>
                <a:lnTo>
                  <a:pt x="48" y="703"/>
                </a:lnTo>
                <a:lnTo>
                  <a:pt x="52" y="697"/>
                </a:lnTo>
                <a:lnTo>
                  <a:pt x="56" y="695"/>
                </a:lnTo>
                <a:lnTo>
                  <a:pt x="61" y="691"/>
                </a:lnTo>
                <a:lnTo>
                  <a:pt x="67" y="690"/>
                </a:lnTo>
                <a:lnTo>
                  <a:pt x="72" y="686"/>
                </a:lnTo>
                <a:lnTo>
                  <a:pt x="79" y="682"/>
                </a:lnTo>
                <a:lnTo>
                  <a:pt x="84" y="678"/>
                </a:lnTo>
                <a:lnTo>
                  <a:pt x="89" y="673"/>
                </a:lnTo>
                <a:lnTo>
                  <a:pt x="93" y="665"/>
                </a:lnTo>
                <a:lnTo>
                  <a:pt x="97" y="656"/>
                </a:lnTo>
                <a:lnTo>
                  <a:pt x="98" y="644"/>
                </a:lnTo>
                <a:lnTo>
                  <a:pt x="100" y="631"/>
                </a:lnTo>
                <a:lnTo>
                  <a:pt x="98" y="618"/>
                </a:lnTo>
                <a:lnTo>
                  <a:pt x="97" y="605"/>
                </a:lnTo>
                <a:lnTo>
                  <a:pt x="93" y="597"/>
                </a:lnTo>
                <a:lnTo>
                  <a:pt x="89" y="589"/>
                </a:lnTo>
                <a:lnTo>
                  <a:pt x="84" y="584"/>
                </a:lnTo>
                <a:lnTo>
                  <a:pt x="79" y="580"/>
                </a:lnTo>
                <a:lnTo>
                  <a:pt x="73" y="576"/>
                </a:lnTo>
                <a:lnTo>
                  <a:pt x="68" y="572"/>
                </a:lnTo>
                <a:lnTo>
                  <a:pt x="63" y="571"/>
                </a:lnTo>
                <a:lnTo>
                  <a:pt x="59" y="567"/>
                </a:lnTo>
                <a:lnTo>
                  <a:pt x="55" y="565"/>
                </a:lnTo>
                <a:lnTo>
                  <a:pt x="51" y="559"/>
                </a:lnTo>
                <a:lnTo>
                  <a:pt x="48" y="555"/>
                </a:lnTo>
                <a:lnTo>
                  <a:pt x="46" y="548"/>
                </a:lnTo>
                <a:lnTo>
                  <a:pt x="44" y="540"/>
                </a:lnTo>
                <a:lnTo>
                  <a:pt x="44" y="531"/>
                </a:lnTo>
                <a:lnTo>
                  <a:pt x="44" y="520"/>
                </a:lnTo>
                <a:lnTo>
                  <a:pt x="46" y="510"/>
                </a:lnTo>
                <a:lnTo>
                  <a:pt x="47" y="504"/>
                </a:lnTo>
                <a:lnTo>
                  <a:pt x="48" y="499"/>
                </a:lnTo>
                <a:lnTo>
                  <a:pt x="50" y="495"/>
                </a:lnTo>
                <a:lnTo>
                  <a:pt x="52" y="491"/>
                </a:lnTo>
                <a:lnTo>
                  <a:pt x="55" y="489"/>
                </a:lnTo>
                <a:lnTo>
                  <a:pt x="59" y="486"/>
                </a:lnTo>
                <a:lnTo>
                  <a:pt x="61" y="484"/>
                </a:lnTo>
                <a:lnTo>
                  <a:pt x="65" y="480"/>
                </a:lnTo>
                <a:lnTo>
                  <a:pt x="68" y="474"/>
                </a:lnTo>
                <a:lnTo>
                  <a:pt x="72" y="469"/>
                </a:lnTo>
                <a:lnTo>
                  <a:pt x="75" y="463"/>
                </a:lnTo>
                <a:lnTo>
                  <a:pt x="76" y="453"/>
                </a:lnTo>
                <a:lnTo>
                  <a:pt x="77" y="442"/>
                </a:lnTo>
                <a:lnTo>
                  <a:pt x="79" y="429"/>
                </a:lnTo>
                <a:lnTo>
                  <a:pt x="77" y="416"/>
                </a:lnTo>
                <a:lnTo>
                  <a:pt x="76" y="404"/>
                </a:lnTo>
                <a:lnTo>
                  <a:pt x="75" y="395"/>
                </a:lnTo>
                <a:lnTo>
                  <a:pt x="72" y="387"/>
                </a:lnTo>
                <a:lnTo>
                  <a:pt x="69" y="382"/>
                </a:lnTo>
                <a:lnTo>
                  <a:pt x="65" y="378"/>
                </a:lnTo>
                <a:lnTo>
                  <a:pt x="63" y="374"/>
                </a:lnTo>
                <a:lnTo>
                  <a:pt x="59" y="372"/>
                </a:lnTo>
                <a:lnTo>
                  <a:pt x="56" y="369"/>
                </a:lnTo>
                <a:lnTo>
                  <a:pt x="54" y="367"/>
                </a:lnTo>
                <a:lnTo>
                  <a:pt x="51" y="363"/>
                </a:lnTo>
                <a:lnTo>
                  <a:pt x="50" y="359"/>
                </a:lnTo>
                <a:lnTo>
                  <a:pt x="47" y="353"/>
                </a:lnTo>
                <a:lnTo>
                  <a:pt x="46" y="348"/>
                </a:lnTo>
                <a:lnTo>
                  <a:pt x="46" y="338"/>
                </a:lnTo>
                <a:lnTo>
                  <a:pt x="46" y="327"/>
                </a:lnTo>
                <a:lnTo>
                  <a:pt x="46" y="318"/>
                </a:lnTo>
                <a:lnTo>
                  <a:pt x="47" y="308"/>
                </a:lnTo>
                <a:lnTo>
                  <a:pt x="48" y="302"/>
                </a:lnTo>
                <a:lnTo>
                  <a:pt x="50" y="297"/>
                </a:lnTo>
                <a:lnTo>
                  <a:pt x="52" y="293"/>
                </a:lnTo>
                <a:lnTo>
                  <a:pt x="55" y="289"/>
                </a:lnTo>
                <a:lnTo>
                  <a:pt x="58" y="287"/>
                </a:lnTo>
                <a:lnTo>
                  <a:pt x="61" y="284"/>
                </a:lnTo>
                <a:lnTo>
                  <a:pt x="64" y="282"/>
                </a:lnTo>
                <a:lnTo>
                  <a:pt x="68" y="278"/>
                </a:lnTo>
                <a:lnTo>
                  <a:pt x="72" y="272"/>
                </a:lnTo>
                <a:lnTo>
                  <a:pt x="76" y="268"/>
                </a:lnTo>
                <a:lnTo>
                  <a:pt x="79" y="261"/>
                </a:lnTo>
                <a:lnTo>
                  <a:pt x="81" y="251"/>
                </a:lnTo>
                <a:lnTo>
                  <a:pt x="83" y="240"/>
                </a:lnTo>
                <a:lnTo>
                  <a:pt x="83" y="227"/>
                </a:lnTo>
                <a:lnTo>
                  <a:pt x="81" y="212"/>
                </a:lnTo>
                <a:lnTo>
                  <a:pt x="79" y="200"/>
                </a:lnTo>
                <a:lnTo>
                  <a:pt x="75" y="191"/>
                </a:lnTo>
                <a:lnTo>
                  <a:pt x="69" y="185"/>
                </a:lnTo>
                <a:lnTo>
                  <a:pt x="63" y="180"/>
                </a:lnTo>
                <a:lnTo>
                  <a:pt x="56" y="174"/>
                </a:lnTo>
                <a:lnTo>
                  <a:pt x="50" y="172"/>
                </a:lnTo>
                <a:lnTo>
                  <a:pt x="43" y="168"/>
                </a:lnTo>
                <a:lnTo>
                  <a:pt x="35" y="165"/>
                </a:lnTo>
                <a:lnTo>
                  <a:pt x="29" y="163"/>
                </a:lnTo>
                <a:lnTo>
                  <a:pt x="23" y="159"/>
                </a:lnTo>
                <a:lnTo>
                  <a:pt x="19" y="155"/>
                </a:lnTo>
                <a:lnTo>
                  <a:pt x="15" y="149"/>
                </a:lnTo>
                <a:lnTo>
                  <a:pt x="13" y="144"/>
                </a:lnTo>
                <a:lnTo>
                  <a:pt x="11" y="134"/>
                </a:lnTo>
                <a:lnTo>
                  <a:pt x="10" y="125"/>
                </a:lnTo>
                <a:lnTo>
                  <a:pt x="10" y="115"/>
                </a:lnTo>
                <a:lnTo>
                  <a:pt x="11" y="106"/>
                </a:lnTo>
                <a:lnTo>
                  <a:pt x="13" y="97"/>
                </a:lnTo>
                <a:lnTo>
                  <a:pt x="14" y="89"/>
                </a:lnTo>
                <a:lnTo>
                  <a:pt x="17" y="81"/>
                </a:lnTo>
                <a:lnTo>
                  <a:pt x="19" y="74"/>
                </a:lnTo>
                <a:lnTo>
                  <a:pt x="23" y="66"/>
                </a:lnTo>
                <a:lnTo>
                  <a:pt x="27" y="61"/>
                </a:lnTo>
                <a:lnTo>
                  <a:pt x="32" y="53"/>
                </a:lnTo>
                <a:lnTo>
                  <a:pt x="38" y="48"/>
                </a:lnTo>
                <a:lnTo>
                  <a:pt x="46" y="42"/>
                </a:lnTo>
                <a:lnTo>
                  <a:pt x="52" y="38"/>
                </a:lnTo>
                <a:lnTo>
                  <a:pt x="61" y="36"/>
                </a:lnTo>
                <a:lnTo>
                  <a:pt x="69" y="32"/>
                </a:lnTo>
                <a:lnTo>
                  <a:pt x="80" y="32"/>
                </a:lnTo>
                <a:lnTo>
                  <a:pt x="89" y="32"/>
                </a:lnTo>
                <a:lnTo>
                  <a:pt x="96" y="32"/>
                </a:lnTo>
                <a:lnTo>
                  <a:pt x="101" y="36"/>
                </a:lnTo>
                <a:lnTo>
                  <a:pt x="106" y="40"/>
                </a:lnTo>
                <a:lnTo>
                  <a:pt x="109" y="46"/>
                </a:lnTo>
                <a:lnTo>
                  <a:pt x="113" y="55"/>
                </a:lnTo>
                <a:lnTo>
                  <a:pt x="115" y="65"/>
                </a:lnTo>
                <a:lnTo>
                  <a:pt x="117" y="76"/>
                </a:lnTo>
                <a:lnTo>
                  <a:pt x="119" y="87"/>
                </a:lnTo>
                <a:lnTo>
                  <a:pt x="122" y="100"/>
                </a:lnTo>
                <a:lnTo>
                  <a:pt x="123" y="112"/>
                </a:lnTo>
                <a:lnTo>
                  <a:pt x="127" y="123"/>
                </a:lnTo>
                <a:lnTo>
                  <a:pt x="130" y="134"/>
                </a:lnTo>
                <a:lnTo>
                  <a:pt x="135" y="144"/>
                </a:lnTo>
                <a:lnTo>
                  <a:pt x="142" y="151"/>
                </a:lnTo>
                <a:lnTo>
                  <a:pt x="150" y="155"/>
                </a:lnTo>
                <a:lnTo>
                  <a:pt x="160" y="157"/>
                </a:lnTo>
                <a:lnTo>
                  <a:pt x="169" y="155"/>
                </a:lnTo>
                <a:lnTo>
                  <a:pt x="177" y="151"/>
                </a:lnTo>
                <a:lnTo>
                  <a:pt x="184" y="146"/>
                </a:lnTo>
                <a:lnTo>
                  <a:pt x="189" y="138"/>
                </a:lnTo>
                <a:lnTo>
                  <a:pt x="193" y="129"/>
                </a:lnTo>
                <a:lnTo>
                  <a:pt x="196" y="119"/>
                </a:lnTo>
                <a:lnTo>
                  <a:pt x="198" y="110"/>
                </a:lnTo>
                <a:lnTo>
                  <a:pt x="201" y="100"/>
                </a:lnTo>
                <a:lnTo>
                  <a:pt x="202" y="89"/>
                </a:lnTo>
                <a:lnTo>
                  <a:pt x="205" y="81"/>
                </a:lnTo>
                <a:lnTo>
                  <a:pt x="208" y="72"/>
                </a:lnTo>
                <a:lnTo>
                  <a:pt x="210" y="66"/>
                </a:lnTo>
                <a:lnTo>
                  <a:pt x="214" y="61"/>
                </a:lnTo>
                <a:lnTo>
                  <a:pt x="218" y="57"/>
                </a:lnTo>
                <a:lnTo>
                  <a:pt x="223" y="55"/>
                </a:lnTo>
                <a:lnTo>
                  <a:pt x="230" y="55"/>
                </a:lnTo>
                <a:lnTo>
                  <a:pt x="237" y="55"/>
                </a:lnTo>
                <a:lnTo>
                  <a:pt x="243" y="57"/>
                </a:lnTo>
                <a:lnTo>
                  <a:pt x="247" y="61"/>
                </a:lnTo>
                <a:lnTo>
                  <a:pt x="251" y="66"/>
                </a:lnTo>
                <a:lnTo>
                  <a:pt x="254" y="72"/>
                </a:lnTo>
                <a:lnTo>
                  <a:pt x="256" y="81"/>
                </a:lnTo>
                <a:lnTo>
                  <a:pt x="259" y="89"/>
                </a:lnTo>
                <a:lnTo>
                  <a:pt x="260" y="100"/>
                </a:lnTo>
                <a:lnTo>
                  <a:pt x="263" y="110"/>
                </a:lnTo>
                <a:lnTo>
                  <a:pt x="266" y="119"/>
                </a:lnTo>
                <a:lnTo>
                  <a:pt x="268" y="129"/>
                </a:lnTo>
                <a:lnTo>
                  <a:pt x="272" y="138"/>
                </a:lnTo>
                <a:lnTo>
                  <a:pt x="277" y="146"/>
                </a:lnTo>
                <a:lnTo>
                  <a:pt x="283" y="151"/>
                </a:lnTo>
                <a:lnTo>
                  <a:pt x="291" y="155"/>
                </a:lnTo>
                <a:lnTo>
                  <a:pt x="301" y="157"/>
                </a:lnTo>
                <a:lnTo>
                  <a:pt x="310" y="155"/>
                </a:lnTo>
                <a:lnTo>
                  <a:pt x="318" y="151"/>
                </a:lnTo>
                <a:lnTo>
                  <a:pt x="325" y="146"/>
                </a:lnTo>
                <a:lnTo>
                  <a:pt x="330" y="138"/>
                </a:lnTo>
                <a:lnTo>
                  <a:pt x="334" y="129"/>
                </a:lnTo>
                <a:lnTo>
                  <a:pt x="337" y="119"/>
                </a:lnTo>
                <a:lnTo>
                  <a:pt x="339" y="110"/>
                </a:lnTo>
                <a:lnTo>
                  <a:pt x="342" y="100"/>
                </a:lnTo>
                <a:lnTo>
                  <a:pt x="343" y="89"/>
                </a:lnTo>
                <a:lnTo>
                  <a:pt x="346" y="81"/>
                </a:lnTo>
                <a:lnTo>
                  <a:pt x="349" y="74"/>
                </a:lnTo>
                <a:lnTo>
                  <a:pt x="351" y="66"/>
                </a:lnTo>
                <a:lnTo>
                  <a:pt x="355" y="63"/>
                </a:lnTo>
                <a:lnTo>
                  <a:pt x="359" y="57"/>
                </a:lnTo>
                <a:lnTo>
                  <a:pt x="364" y="55"/>
                </a:lnTo>
                <a:lnTo>
                  <a:pt x="371" y="55"/>
                </a:lnTo>
                <a:lnTo>
                  <a:pt x="379" y="55"/>
                </a:lnTo>
                <a:lnTo>
                  <a:pt x="385" y="57"/>
                </a:lnTo>
                <a:lnTo>
                  <a:pt x="389" y="59"/>
                </a:lnTo>
                <a:lnTo>
                  <a:pt x="393" y="61"/>
                </a:lnTo>
                <a:lnTo>
                  <a:pt x="396" y="65"/>
                </a:lnTo>
                <a:lnTo>
                  <a:pt x="399" y="68"/>
                </a:lnTo>
                <a:lnTo>
                  <a:pt x="400" y="74"/>
                </a:lnTo>
                <a:lnTo>
                  <a:pt x="403" y="78"/>
                </a:lnTo>
                <a:lnTo>
                  <a:pt x="404" y="83"/>
                </a:lnTo>
                <a:lnTo>
                  <a:pt x="407" y="89"/>
                </a:lnTo>
                <a:lnTo>
                  <a:pt x="409" y="95"/>
                </a:lnTo>
                <a:lnTo>
                  <a:pt x="413" y="98"/>
                </a:lnTo>
                <a:lnTo>
                  <a:pt x="418" y="102"/>
                </a:lnTo>
                <a:lnTo>
                  <a:pt x="425" y="106"/>
                </a:lnTo>
                <a:lnTo>
                  <a:pt x="433" y="108"/>
                </a:lnTo>
                <a:lnTo>
                  <a:pt x="442" y="110"/>
                </a:lnTo>
                <a:lnTo>
                  <a:pt x="451" y="108"/>
                </a:lnTo>
                <a:lnTo>
                  <a:pt x="459" y="104"/>
                </a:lnTo>
                <a:lnTo>
                  <a:pt x="466" y="98"/>
                </a:lnTo>
                <a:lnTo>
                  <a:pt x="471" y="93"/>
                </a:lnTo>
                <a:lnTo>
                  <a:pt x="475" y="85"/>
                </a:lnTo>
                <a:lnTo>
                  <a:pt x="478" y="78"/>
                </a:lnTo>
                <a:lnTo>
                  <a:pt x="480" y="68"/>
                </a:lnTo>
                <a:lnTo>
                  <a:pt x="483" y="61"/>
                </a:lnTo>
                <a:lnTo>
                  <a:pt x="484" y="53"/>
                </a:lnTo>
                <a:lnTo>
                  <a:pt x="487" y="46"/>
                </a:lnTo>
                <a:lnTo>
                  <a:pt x="490" y="40"/>
                </a:lnTo>
                <a:lnTo>
                  <a:pt x="492" y="34"/>
                </a:lnTo>
                <a:lnTo>
                  <a:pt x="495" y="29"/>
                </a:lnTo>
                <a:lnTo>
                  <a:pt x="500" y="27"/>
                </a:lnTo>
                <a:lnTo>
                  <a:pt x="505" y="23"/>
                </a:lnTo>
                <a:lnTo>
                  <a:pt x="513" y="23"/>
                </a:lnTo>
                <a:lnTo>
                  <a:pt x="520" y="25"/>
                </a:lnTo>
                <a:lnTo>
                  <a:pt x="525" y="27"/>
                </a:lnTo>
                <a:lnTo>
                  <a:pt x="529" y="31"/>
                </a:lnTo>
                <a:lnTo>
                  <a:pt x="533" y="38"/>
                </a:lnTo>
                <a:lnTo>
                  <a:pt x="536" y="46"/>
                </a:lnTo>
                <a:lnTo>
                  <a:pt x="538" y="53"/>
                </a:lnTo>
                <a:lnTo>
                  <a:pt x="541" y="65"/>
                </a:lnTo>
                <a:lnTo>
                  <a:pt x="542" y="76"/>
                </a:lnTo>
                <a:lnTo>
                  <a:pt x="545" y="87"/>
                </a:lnTo>
                <a:lnTo>
                  <a:pt x="548" y="98"/>
                </a:lnTo>
                <a:lnTo>
                  <a:pt x="550" y="110"/>
                </a:lnTo>
                <a:lnTo>
                  <a:pt x="554" y="119"/>
                </a:lnTo>
                <a:lnTo>
                  <a:pt x="559" y="127"/>
                </a:lnTo>
                <a:lnTo>
                  <a:pt x="565" y="134"/>
                </a:lnTo>
                <a:lnTo>
                  <a:pt x="574" y="138"/>
                </a:lnTo>
                <a:lnTo>
                  <a:pt x="583" y="140"/>
                </a:lnTo>
                <a:lnTo>
                  <a:pt x="594" y="138"/>
                </a:lnTo>
                <a:lnTo>
                  <a:pt x="602" y="134"/>
                </a:lnTo>
                <a:lnTo>
                  <a:pt x="608" y="129"/>
                </a:lnTo>
                <a:lnTo>
                  <a:pt x="612" y="121"/>
                </a:lnTo>
                <a:lnTo>
                  <a:pt x="616" y="114"/>
                </a:lnTo>
                <a:lnTo>
                  <a:pt x="620" y="104"/>
                </a:lnTo>
                <a:lnTo>
                  <a:pt x="621" y="95"/>
                </a:lnTo>
                <a:lnTo>
                  <a:pt x="624" y="85"/>
                </a:lnTo>
                <a:lnTo>
                  <a:pt x="627" y="76"/>
                </a:lnTo>
                <a:lnTo>
                  <a:pt x="628" y="66"/>
                </a:lnTo>
                <a:lnTo>
                  <a:pt x="630" y="59"/>
                </a:lnTo>
                <a:lnTo>
                  <a:pt x="633" y="53"/>
                </a:lnTo>
                <a:lnTo>
                  <a:pt x="637" y="48"/>
                </a:lnTo>
                <a:lnTo>
                  <a:pt x="641" y="44"/>
                </a:lnTo>
                <a:lnTo>
                  <a:pt x="648" y="42"/>
                </a:lnTo>
                <a:lnTo>
                  <a:pt x="654" y="42"/>
                </a:lnTo>
                <a:lnTo>
                  <a:pt x="661" y="42"/>
                </a:lnTo>
                <a:lnTo>
                  <a:pt x="666" y="46"/>
                </a:lnTo>
                <a:lnTo>
                  <a:pt x="671" y="48"/>
                </a:lnTo>
                <a:lnTo>
                  <a:pt x="675" y="53"/>
                </a:lnTo>
                <a:lnTo>
                  <a:pt x="678" y="59"/>
                </a:lnTo>
                <a:lnTo>
                  <a:pt x="681" y="65"/>
                </a:lnTo>
                <a:lnTo>
                  <a:pt x="682" y="72"/>
                </a:lnTo>
                <a:lnTo>
                  <a:pt x="684" y="80"/>
                </a:lnTo>
                <a:lnTo>
                  <a:pt x="686" y="89"/>
                </a:lnTo>
                <a:lnTo>
                  <a:pt x="688" y="98"/>
                </a:lnTo>
                <a:lnTo>
                  <a:pt x="691" y="106"/>
                </a:lnTo>
                <a:lnTo>
                  <a:pt x="695" y="114"/>
                </a:lnTo>
                <a:lnTo>
                  <a:pt x="700" y="121"/>
                </a:lnTo>
                <a:lnTo>
                  <a:pt x="707" y="127"/>
                </a:lnTo>
                <a:lnTo>
                  <a:pt x="715" y="129"/>
                </a:lnTo>
                <a:lnTo>
                  <a:pt x="724" y="131"/>
                </a:lnTo>
                <a:lnTo>
                  <a:pt x="735" y="129"/>
                </a:lnTo>
                <a:lnTo>
                  <a:pt x="742" y="127"/>
                </a:lnTo>
                <a:lnTo>
                  <a:pt x="748" y="121"/>
                </a:lnTo>
                <a:lnTo>
                  <a:pt x="753" y="115"/>
                </a:lnTo>
                <a:lnTo>
                  <a:pt x="757" y="110"/>
                </a:lnTo>
                <a:lnTo>
                  <a:pt x="761" y="102"/>
                </a:lnTo>
                <a:lnTo>
                  <a:pt x="762" y="95"/>
                </a:lnTo>
                <a:lnTo>
                  <a:pt x="765" y="87"/>
                </a:lnTo>
                <a:lnTo>
                  <a:pt x="766" y="80"/>
                </a:lnTo>
                <a:lnTo>
                  <a:pt x="769" y="74"/>
                </a:lnTo>
                <a:lnTo>
                  <a:pt x="771" y="68"/>
                </a:lnTo>
                <a:lnTo>
                  <a:pt x="774" y="63"/>
                </a:lnTo>
                <a:lnTo>
                  <a:pt x="778" y="59"/>
                </a:lnTo>
                <a:lnTo>
                  <a:pt x="782" y="55"/>
                </a:lnTo>
                <a:lnTo>
                  <a:pt x="787" y="53"/>
                </a:lnTo>
                <a:lnTo>
                  <a:pt x="795" y="53"/>
                </a:lnTo>
                <a:lnTo>
                  <a:pt x="802" y="53"/>
                </a:lnTo>
                <a:lnTo>
                  <a:pt x="808" y="55"/>
                </a:lnTo>
                <a:lnTo>
                  <a:pt x="814" y="57"/>
                </a:lnTo>
                <a:lnTo>
                  <a:pt x="816" y="59"/>
                </a:lnTo>
                <a:lnTo>
                  <a:pt x="819" y="63"/>
                </a:lnTo>
                <a:lnTo>
                  <a:pt x="821" y="66"/>
                </a:lnTo>
                <a:lnTo>
                  <a:pt x="824" y="72"/>
                </a:lnTo>
                <a:lnTo>
                  <a:pt x="825" y="76"/>
                </a:lnTo>
                <a:lnTo>
                  <a:pt x="828" y="81"/>
                </a:lnTo>
                <a:lnTo>
                  <a:pt x="829" y="87"/>
                </a:lnTo>
                <a:lnTo>
                  <a:pt x="833" y="91"/>
                </a:lnTo>
                <a:lnTo>
                  <a:pt x="837" y="97"/>
                </a:lnTo>
                <a:lnTo>
                  <a:pt x="841" y="100"/>
                </a:lnTo>
                <a:lnTo>
                  <a:pt x="848" y="104"/>
                </a:lnTo>
                <a:lnTo>
                  <a:pt x="856" y="106"/>
                </a:lnTo>
                <a:lnTo>
                  <a:pt x="865" y="106"/>
                </a:lnTo>
                <a:lnTo>
                  <a:pt x="875" y="106"/>
                </a:lnTo>
                <a:lnTo>
                  <a:pt x="883" y="102"/>
                </a:lnTo>
                <a:lnTo>
                  <a:pt x="890" y="98"/>
                </a:lnTo>
                <a:lnTo>
                  <a:pt x="894" y="93"/>
                </a:lnTo>
                <a:lnTo>
                  <a:pt x="898" y="87"/>
                </a:lnTo>
                <a:lnTo>
                  <a:pt x="902" y="81"/>
                </a:lnTo>
                <a:lnTo>
                  <a:pt x="903" y="76"/>
                </a:lnTo>
                <a:lnTo>
                  <a:pt x="906" y="68"/>
                </a:lnTo>
                <a:lnTo>
                  <a:pt x="907" y="63"/>
                </a:lnTo>
                <a:lnTo>
                  <a:pt x="910" y="57"/>
                </a:lnTo>
                <a:lnTo>
                  <a:pt x="912" y="53"/>
                </a:lnTo>
                <a:lnTo>
                  <a:pt x="915" y="49"/>
                </a:lnTo>
                <a:lnTo>
                  <a:pt x="919" y="46"/>
                </a:lnTo>
                <a:lnTo>
                  <a:pt x="923" y="42"/>
                </a:lnTo>
                <a:lnTo>
                  <a:pt x="929" y="40"/>
                </a:lnTo>
                <a:lnTo>
                  <a:pt x="936" y="40"/>
                </a:lnTo>
                <a:lnTo>
                  <a:pt x="943" y="40"/>
                </a:lnTo>
                <a:lnTo>
                  <a:pt x="949" y="44"/>
                </a:lnTo>
                <a:lnTo>
                  <a:pt x="953" y="46"/>
                </a:lnTo>
                <a:lnTo>
                  <a:pt x="957" y="51"/>
                </a:lnTo>
                <a:lnTo>
                  <a:pt x="960" y="57"/>
                </a:lnTo>
                <a:lnTo>
                  <a:pt x="962" y="63"/>
                </a:lnTo>
                <a:lnTo>
                  <a:pt x="964" y="70"/>
                </a:lnTo>
                <a:lnTo>
                  <a:pt x="966" y="78"/>
                </a:lnTo>
                <a:lnTo>
                  <a:pt x="968" y="85"/>
                </a:lnTo>
                <a:lnTo>
                  <a:pt x="970" y="93"/>
                </a:lnTo>
                <a:lnTo>
                  <a:pt x="973" y="100"/>
                </a:lnTo>
                <a:lnTo>
                  <a:pt x="977" y="108"/>
                </a:lnTo>
                <a:lnTo>
                  <a:pt x="982" y="114"/>
                </a:lnTo>
                <a:lnTo>
                  <a:pt x="989" y="119"/>
                </a:lnTo>
                <a:lnTo>
                  <a:pt x="997" y="123"/>
                </a:lnTo>
                <a:lnTo>
                  <a:pt x="1006" y="123"/>
                </a:lnTo>
                <a:lnTo>
                  <a:pt x="1016" y="123"/>
                </a:lnTo>
                <a:lnTo>
                  <a:pt x="1024" y="119"/>
                </a:lnTo>
                <a:lnTo>
                  <a:pt x="1031" y="115"/>
                </a:lnTo>
                <a:lnTo>
                  <a:pt x="1036" y="108"/>
                </a:lnTo>
                <a:lnTo>
                  <a:pt x="1040" y="102"/>
                </a:lnTo>
                <a:lnTo>
                  <a:pt x="1043" y="95"/>
                </a:lnTo>
                <a:lnTo>
                  <a:pt x="1045" y="85"/>
                </a:lnTo>
                <a:lnTo>
                  <a:pt x="1047" y="78"/>
                </a:lnTo>
                <a:lnTo>
                  <a:pt x="1049" y="72"/>
                </a:lnTo>
                <a:lnTo>
                  <a:pt x="1051" y="65"/>
                </a:lnTo>
                <a:lnTo>
                  <a:pt x="1053" y="59"/>
                </a:lnTo>
                <a:lnTo>
                  <a:pt x="1056" y="53"/>
                </a:lnTo>
                <a:lnTo>
                  <a:pt x="1060" y="49"/>
                </a:lnTo>
                <a:lnTo>
                  <a:pt x="1064" y="46"/>
                </a:lnTo>
                <a:lnTo>
                  <a:pt x="1070" y="44"/>
                </a:lnTo>
                <a:lnTo>
                  <a:pt x="1077" y="44"/>
                </a:lnTo>
                <a:lnTo>
                  <a:pt x="1084" y="44"/>
                </a:lnTo>
                <a:lnTo>
                  <a:pt x="1089" y="46"/>
                </a:lnTo>
                <a:lnTo>
                  <a:pt x="1094" y="49"/>
                </a:lnTo>
                <a:lnTo>
                  <a:pt x="1097" y="55"/>
                </a:lnTo>
                <a:lnTo>
                  <a:pt x="1101" y="61"/>
                </a:lnTo>
                <a:lnTo>
                  <a:pt x="1102" y="68"/>
                </a:lnTo>
                <a:lnTo>
                  <a:pt x="1105" y="78"/>
                </a:lnTo>
                <a:lnTo>
                  <a:pt x="1107" y="87"/>
                </a:lnTo>
                <a:lnTo>
                  <a:pt x="1109" y="97"/>
                </a:lnTo>
                <a:lnTo>
                  <a:pt x="1111" y="106"/>
                </a:lnTo>
                <a:lnTo>
                  <a:pt x="1114" y="115"/>
                </a:lnTo>
                <a:lnTo>
                  <a:pt x="1118" y="123"/>
                </a:lnTo>
                <a:lnTo>
                  <a:pt x="1123" y="131"/>
                </a:lnTo>
                <a:lnTo>
                  <a:pt x="1130" y="136"/>
                </a:lnTo>
                <a:lnTo>
                  <a:pt x="1138" y="140"/>
                </a:lnTo>
                <a:lnTo>
                  <a:pt x="1147" y="142"/>
                </a:lnTo>
                <a:lnTo>
                  <a:pt x="1157" y="140"/>
                </a:lnTo>
                <a:lnTo>
                  <a:pt x="1165" y="136"/>
                </a:lnTo>
                <a:lnTo>
                  <a:pt x="1172" y="131"/>
                </a:lnTo>
                <a:lnTo>
                  <a:pt x="1177" y="123"/>
                </a:lnTo>
                <a:lnTo>
                  <a:pt x="1181" y="115"/>
                </a:lnTo>
                <a:lnTo>
                  <a:pt x="1184" y="106"/>
                </a:lnTo>
                <a:lnTo>
                  <a:pt x="1186" y="97"/>
                </a:lnTo>
                <a:lnTo>
                  <a:pt x="1188" y="87"/>
                </a:lnTo>
                <a:lnTo>
                  <a:pt x="1190" y="78"/>
                </a:lnTo>
                <a:lnTo>
                  <a:pt x="1192" y="70"/>
                </a:lnTo>
                <a:lnTo>
                  <a:pt x="1194" y="63"/>
                </a:lnTo>
                <a:lnTo>
                  <a:pt x="1198" y="57"/>
                </a:lnTo>
                <a:lnTo>
                  <a:pt x="1201" y="51"/>
                </a:lnTo>
                <a:lnTo>
                  <a:pt x="1206" y="48"/>
                </a:lnTo>
                <a:lnTo>
                  <a:pt x="1211" y="46"/>
                </a:lnTo>
                <a:lnTo>
                  <a:pt x="1218" y="46"/>
                </a:lnTo>
                <a:lnTo>
                  <a:pt x="1225" y="46"/>
                </a:lnTo>
                <a:lnTo>
                  <a:pt x="1230" y="48"/>
                </a:lnTo>
                <a:lnTo>
                  <a:pt x="1235" y="51"/>
                </a:lnTo>
                <a:lnTo>
                  <a:pt x="1238" y="57"/>
                </a:lnTo>
                <a:lnTo>
                  <a:pt x="1242" y="65"/>
                </a:lnTo>
                <a:lnTo>
                  <a:pt x="1243" y="72"/>
                </a:lnTo>
                <a:lnTo>
                  <a:pt x="1246" y="80"/>
                </a:lnTo>
                <a:lnTo>
                  <a:pt x="1248" y="91"/>
                </a:lnTo>
                <a:lnTo>
                  <a:pt x="1250" y="100"/>
                </a:lnTo>
                <a:lnTo>
                  <a:pt x="1252" y="110"/>
                </a:lnTo>
                <a:lnTo>
                  <a:pt x="1255" y="119"/>
                </a:lnTo>
                <a:lnTo>
                  <a:pt x="1259" y="129"/>
                </a:lnTo>
                <a:lnTo>
                  <a:pt x="1264" y="136"/>
                </a:lnTo>
                <a:lnTo>
                  <a:pt x="1271" y="142"/>
                </a:lnTo>
                <a:lnTo>
                  <a:pt x="1279" y="146"/>
                </a:lnTo>
                <a:lnTo>
                  <a:pt x="1288" y="148"/>
                </a:lnTo>
                <a:lnTo>
                  <a:pt x="1298" y="146"/>
                </a:lnTo>
                <a:lnTo>
                  <a:pt x="1306" y="142"/>
                </a:lnTo>
                <a:lnTo>
                  <a:pt x="1313" y="134"/>
                </a:lnTo>
                <a:lnTo>
                  <a:pt x="1318" y="125"/>
                </a:lnTo>
                <a:lnTo>
                  <a:pt x="1322" y="114"/>
                </a:lnTo>
                <a:lnTo>
                  <a:pt x="1325" y="100"/>
                </a:lnTo>
                <a:lnTo>
                  <a:pt x="1327" y="89"/>
                </a:lnTo>
                <a:lnTo>
                  <a:pt x="1329" y="76"/>
                </a:lnTo>
                <a:lnTo>
                  <a:pt x="1331" y="63"/>
                </a:lnTo>
                <a:lnTo>
                  <a:pt x="1334" y="51"/>
                </a:lnTo>
                <a:lnTo>
                  <a:pt x="1336" y="40"/>
                </a:lnTo>
                <a:lnTo>
                  <a:pt x="1339" y="32"/>
                </a:lnTo>
                <a:lnTo>
                  <a:pt x="1343" y="25"/>
                </a:lnTo>
                <a:lnTo>
                  <a:pt x="1347" y="21"/>
                </a:lnTo>
                <a:lnTo>
                  <a:pt x="1352" y="17"/>
                </a:lnTo>
                <a:lnTo>
                  <a:pt x="1359" y="15"/>
                </a:lnTo>
                <a:lnTo>
                  <a:pt x="1365" y="17"/>
                </a:lnTo>
                <a:lnTo>
                  <a:pt x="1371" y="19"/>
                </a:lnTo>
                <a:lnTo>
                  <a:pt x="1376" y="25"/>
                </a:lnTo>
                <a:lnTo>
                  <a:pt x="1379" y="31"/>
                </a:lnTo>
                <a:lnTo>
                  <a:pt x="1383" y="36"/>
                </a:lnTo>
                <a:lnTo>
                  <a:pt x="1385" y="46"/>
                </a:lnTo>
                <a:lnTo>
                  <a:pt x="1387" y="55"/>
                </a:lnTo>
                <a:lnTo>
                  <a:pt x="1389" y="66"/>
                </a:lnTo>
                <a:lnTo>
                  <a:pt x="1390" y="78"/>
                </a:lnTo>
                <a:lnTo>
                  <a:pt x="1393" y="87"/>
                </a:lnTo>
                <a:lnTo>
                  <a:pt x="1397" y="98"/>
                </a:lnTo>
                <a:lnTo>
                  <a:pt x="1400" y="108"/>
                </a:lnTo>
                <a:lnTo>
                  <a:pt x="1405" y="115"/>
                </a:lnTo>
                <a:lnTo>
                  <a:pt x="1412" y="123"/>
                </a:lnTo>
                <a:lnTo>
                  <a:pt x="1419" y="127"/>
                </a:lnTo>
                <a:lnTo>
                  <a:pt x="1430" y="129"/>
                </a:lnTo>
                <a:lnTo>
                  <a:pt x="1439" y="127"/>
                </a:lnTo>
                <a:lnTo>
                  <a:pt x="1447" y="123"/>
                </a:lnTo>
                <a:lnTo>
                  <a:pt x="1454" y="117"/>
                </a:lnTo>
                <a:lnTo>
                  <a:pt x="1459" y="110"/>
                </a:lnTo>
                <a:lnTo>
                  <a:pt x="1463" y="100"/>
                </a:lnTo>
                <a:lnTo>
                  <a:pt x="1466" y="93"/>
                </a:lnTo>
                <a:lnTo>
                  <a:pt x="1468" y="83"/>
                </a:lnTo>
                <a:lnTo>
                  <a:pt x="1470" y="74"/>
                </a:lnTo>
                <a:lnTo>
                  <a:pt x="1472" y="65"/>
                </a:lnTo>
                <a:lnTo>
                  <a:pt x="1475" y="55"/>
                </a:lnTo>
                <a:lnTo>
                  <a:pt x="1477" y="48"/>
                </a:lnTo>
                <a:lnTo>
                  <a:pt x="1480" y="42"/>
                </a:lnTo>
                <a:lnTo>
                  <a:pt x="1484" y="36"/>
                </a:lnTo>
                <a:lnTo>
                  <a:pt x="1488" y="32"/>
                </a:lnTo>
                <a:lnTo>
                  <a:pt x="1493" y="31"/>
                </a:lnTo>
                <a:lnTo>
                  <a:pt x="1500" y="29"/>
                </a:lnTo>
                <a:lnTo>
                  <a:pt x="1508" y="31"/>
                </a:lnTo>
                <a:lnTo>
                  <a:pt x="1513" y="32"/>
                </a:lnTo>
                <a:lnTo>
                  <a:pt x="1517" y="36"/>
                </a:lnTo>
                <a:lnTo>
                  <a:pt x="1521" y="42"/>
                </a:lnTo>
                <a:lnTo>
                  <a:pt x="1524" y="48"/>
                </a:lnTo>
                <a:lnTo>
                  <a:pt x="1526" y="55"/>
                </a:lnTo>
                <a:lnTo>
                  <a:pt x="1529" y="63"/>
                </a:lnTo>
                <a:lnTo>
                  <a:pt x="1530" y="70"/>
                </a:lnTo>
                <a:lnTo>
                  <a:pt x="1533" y="80"/>
                </a:lnTo>
                <a:lnTo>
                  <a:pt x="1534" y="89"/>
                </a:lnTo>
                <a:lnTo>
                  <a:pt x="1538" y="97"/>
                </a:lnTo>
                <a:lnTo>
                  <a:pt x="1542" y="104"/>
                </a:lnTo>
                <a:lnTo>
                  <a:pt x="1546" y="112"/>
                </a:lnTo>
                <a:lnTo>
                  <a:pt x="1552" y="117"/>
                </a:lnTo>
                <a:lnTo>
                  <a:pt x="1560" y="121"/>
                </a:lnTo>
                <a:lnTo>
                  <a:pt x="1571" y="123"/>
                </a:lnTo>
                <a:lnTo>
                  <a:pt x="1580" y="121"/>
                </a:lnTo>
                <a:lnTo>
                  <a:pt x="1588" y="119"/>
                </a:lnTo>
                <a:lnTo>
                  <a:pt x="1595" y="114"/>
                </a:lnTo>
                <a:lnTo>
                  <a:pt x="1600" y="108"/>
                </a:lnTo>
                <a:lnTo>
                  <a:pt x="1604" y="102"/>
                </a:lnTo>
                <a:lnTo>
                  <a:pt x="1606" y="97"/>
                </a:lnTo>
                <a:lnTo>
                  <a:pt x="1609" y="89"/>
                </a:lnTo>
                <a:lnTo>
                  <a:pt x="1612" y="81"/>
                </a:lnTo>
                <a:lnTo>
                  <a:pt x="1613" y="76"/>
                </a:lnTo>
                <a:lnTo>
                  <a:pt x="1614" y="70"/>
                </a:lnTo>
                <a:lnTo>
                  <a:pt x="1617" y="65"/>
                </a:lnTo>
                <a:lnTo>
                  <a:pt x="1620" y="61"/>
                </a:lnTo>
                <a:lnTo>
                  <a:pt x="1624" y="57"/>
                </a:lnTo>
                <a:lnTo>
                  <a:pt x="1628" y="55"/>
                </a:lnTo>
                <a:lnTo>
                  <a:pt x="1634" y="53"/>
                </a:lnTo>
                <a:lnTo>
                  <a:pt x="1641" y="51"/>
                </a:lnTo>
                <a:lnTo>
                  <a:pt x="1649" y="53"/>
                </a:lnTo>
                <a:lnTo>
                  <a:pt x="1654" y="53"/>
                </a:lnTo>
                <a:lnTo>
                  <a:pt x="1659" y="57"/>
                </a:lnTo>
                <a:lnTo>
                  <a:pt x="1663" y="59"/>
                </a:lnTo>
                <a:lnTo>
                  <a:pt x="1666" y="65"/>
                </a:lnTo>
                <a:lnTo>
                  <a:pt x="1667" y="68"/>
                </a:lnTo>
                <a:lnTo>
                  <a:pt x="1670" y="74"/>
                </a:lnTo>
                <a:lnTo>
                  <a:pt x="1671" y="80"/>
                </a:lnTo>
                <a:lnTo>
                  <a:pt x="1674" y="85"/>
                </a:lnTo>
                <a:lnTo>
                  <a:pt x="1676" y="91"/>
                </a:lnTo>
                <a:lnTo>
                  <a:pt x="1679" y="98"/>
                </a:lnTo>
                <a:lnTo>
                  <a:pt x="1683" y="104"/>
                </a:lnTo>
                <a:lnTo>
                  <a:pt x="1688" y="108"/>
                </a:lnTo>
                <a:lnTo>
                  <a:pt x="1693" y="112"/>
                </a:lnTo>
                <a:lnTo>
                  <a:pt x="1701" y="115"/>
                </a:lnTo>
                <a:lnTo>
                  <a:pt x="1712" y="115"/>
                </a:lnTo>
                <a:lnTo>
                  <a:pt x="1721" y="115"/>
                </a:lnTo>
                <a:lnTo>
                  <a:pt x="1729" y="114"/>
                </a:lnTo>
                <a:lnTo>
                  <a:pt x="1736" y="110"/>
                </a:lnTo>
                <a:lnTo>
                  <a:pt x="1741" y="106"/>
                </a:lnTo>
                <a:lnTo>
                  <a:pt x="1745" y="100"/>
                </a:lnTo>
                <a:lnTo>
                  <a:pt x="1747" y="95"/>
                </a:lnTo>
                <a:lnTo>
                  <a:pt x="1750" y="91"/>
                </a:lnTo>
                <a:lnTo>
                  <a:pt x="1751" y="85"/>
                </a:lnTo>
                <a:lnTo>
                  <a:pt x="1754" y="80"/>
                </a:lnTo>
                <a:lnTo>
                  <a:pt x="1755" y="76"/>
                </a:lnTo>
                <a:lnTo>
                  <a:pt x="1758" y="72"/>
                </a:lnTo>
                <a:lnTo>
                  <a:pt x="1761" y="68"/>
                </a:lnTo>
                <a:lnTo>
                  <a:pt x="1765" y="66"/>
                </a:lnTo>
                <a:lnTo>
                  <a:pt x="1769" y="65"/>
                </a:lnTo>
                <a:lnTo>
                  <a:pt x="1775" y="63"/>
                </a:lnTo>
                <a:lnTo>
                  <a:pt x="1783" y="63"/>
                </a:lnTo>
                <a:lnTo>
                  <a:pt x="1790" y="63"/>
                </a:lnTo>
                <a:lnTo>
                  <a:pt x="1796" y="63"/>
                </a:lnTo>
                <a:lnTo>
                  <a:pt x="1800" y="65"/>
                </a:lnTo>
                <a:lnTo>
                  <a:pt x="1804" y="68"/>
                </a:lnTo>
                <a:lnTo>
                  <a:pt x="1807" y="70"/>
                </a:lnTo>
                <a:lnTo>
                  <a:pt x="1809" y="74"/>
                </a:lnTo>
                <a:lnTo>
                  <a:pt x="1812" y="76"/>
                </a:lnTo>
                <a:lnTo>
                  <a:pt x="1813" y="80"/>
                </a:lnTo>
                <a:lnTo>
                  <a:pt x="1816" y="85"/>
                </a:lnTo>
                <a:lnTo>
                  <a:pt x="1819" y="91"/>
                </a:lnTo>
                <a:lnTo>
                  <a:pt x="1823" y="95"/>
                </a:lnTo>
                <a:lnTo>
                  <a:pt x="1826" y="98"/>
                </a:lnTo>
                <a:lnTo>
                  <a:pt x="1830" y="100"/>
                </a:lnTo>
                <a:lnTo>
                  <a:pt x="1837" y="104"/>
                </a:lnTo>
                <a:lnTo>
                  <a:pt x="1844" y="104"/>
                </a:lnTo>
                <a:lnTo>
                  <a:pt x="1853" y="106"/>
                </a:lnTo>
                <a:lnTo>
                  <a:pt x="1863" y="104"/>
                </a:lnTo>
                <a:lnTo>
                  <a:pt x="1871" y="100"/>
                </a:lnTo>
                <a:lnTo>
                  <a:pt x="1877" y="97"/>
                </a:lnTo>
                <a:lnTo>
                  <a:pt x="1882" y="89"/>
                </a:lnTo>
                <a:lnTo>
                  <a:pt x="1886" y="83"/>
                </a:lnTo>
                <a:lnTo>
                  <a:pt x="1888" y="76"/>
                </a:lnTo>
                <a:lnTo>
                  <a:pt x="1891" y="66"/>
                </a:lnTo>
                <a:lnTo>
                  <a:pt x="1894" y="59"/>
                </a:lnTo>
                <a:lnTo>
                  <a:pt x="1895" y="51"/>
                </a:lnTo>
                <a:lnTo>
                  <a:pt x="1898" y="46"/>
                </a:lnTo>
                <a:lnTo>
                  <a:pt x="1900" y="40"/>
                </a:lnTo>
                <a:lnTo>
                  <a:pt x="1903" y="34"/>
                </a:lnTo>
                <a:lnTo>
                  <a:pt x="1905" y="31"/>
                </a:lnTo>
                <a:lnTo>
                  <a:pt x="1911" y="27"/>
                </a:lnTo>
                <a:lnTo>
                  <a:pt x="1916" y="25"/>
                </a:lnTo>
                <a:lnTo>
                  <a:pt x="1924" y="23"/>
                </a:lnTo>
                <a:lnTo>
                  <a:pt x="1931" y="25"/>
                </a:lnTo>
                <a:lnTo>
                  <a:pt x="1936" y="27"/>
                </a:lnTo>
                <a:lnTo>
                  <a:pt x="1940" y="31"/>
                </a:lnTo>
                <a:lnTo>
                  <a:pt x="1944" y="36"/>
                </a:lnTo>
                <a:lnTo>
                  <a:pt x="1946" y="42"/>
                </a:lnTo>
                <a:lnTo>
                  <a:pt x="1949" y="49"/>
                </a:lnTo>
                <a:lnTo>
                  <a:pt x="1952" y="59"/>
                </a:lnTo>
                <a:lnTo>
                  <a:pt x="1953" y="68"/>
                </a:lnTo>
                <a:lnTo>
                  <a:pt x="1956" y="78"/>
                </a:lnTo>
                <a:lnTo>
                  <a:pt x="1958" y="87"/>
                </a:lnTo>
                <a:lnTo>
                  <a:pt x="1961" y="97"/>
                </a:lnTo>
                <a:lnTo>
                  <a:pt x="1965" y="106"/>
                </a:lnTo>
                <a:lnTo>
                  <a:pt x="1970" y="114"/>
                </a:lnTo>
                <a:lnTo>
                  <a:pt x="1977" y="119"/>
                </a:lnTo>
                <a:lnTo>
                  <a:pt x="1985" y="123"/>
                </a:lnTo>
                <a:lnTo>
                  <a:pt x="1994" y="123"/>
                </a:lnTo>
                <a:lnTo>
                  <a:pt x="2004" y="123"/>
                </a:lnTo>
                <a:lnTo>
                  <a:pt x="2012" y="119"/>
                </a:lnTo>
                <a:lnTo>
                  <a:pt x="2019" y="114"/>
                </a:lnTo>
                <a:lnTo>
                  <a:pt x="2023" y="108"/>
                </a:lnTo>
                <a:lnTo>
                  <a:pt x="2027" y="100"/>
                </a:lnTo>
                <a:lnTo>
                  <a:pt x="2031" y="93"/>
                </a:lnTo>
                <a:lnTo>
                  <a:pt x="2032" y="85"/>
                </a:lnTo>
                <a:lnTo>
                  <a:pt x="2035" y="78"/>
                </a:lnTo>
                <a:lnTo>
                  <a:pt x="2036" y="68"/>
                </a:lnTo>
                <a:lnTo>
                  <a:pt x="2039" y="63"/>
                </a:lnTo>
                <a:lnTo>
                  <a:pt x="2041" y="55"/>
                </a:lnTo>
                <a:lnTo>
                  <a:pt x="2044" y="49"/>
                </a:lnTo>
                <a:lnTo>
                  <a:pt x="2048" y="46"/>
                </a:lnTo>
                <a:lnTo>
                  <a:pt x="2052" y="42"/>
                </a:lnTo>
                <a:lnTo>
                  <a:pt x="2057" y="40"/>
                </a:lnTo>
                <a:lnTo>
                  <a:pt x="2065" y="40"/>
                </a:lnTo>
                <a:lnTo>
                  <a:pt x="2073" y="40"/>
                </a:lnTo>
                <a:lnTo>
                  <a:pt x="2081" y="40"/>
                </a:lnTo>
                <a:lnTo>
                  <a:pt x="2087" y="42"/>
                </a:lnTo>
                <a:lnTo>
                  <a:pt x="2094" y="44"/>
                </a:lnTo>
                <a:lnTo>
                  <a:pt x="2099" y="46"/>
                </a:lnTo>
                <a:lnTo>
                  <a:pt x="2103" y="49"/>
                </a:lnTo>
                <a:lnTo>
                  <a:pt x="2107" y="53"/>
                </a:lnTo>
                <a:lnTo>
                  <a:pt x="2111" y="57"/>
                </a:lnTo>
                <a:lnTo>
                  <a:pt x="2114" y="61"/>
                </a:lnTo>
                <a:lnTo>
                  <a:pt x="2116" y="66"/>
                </a:lnTo>
                <a:lnTo>
                  <a:pt x="2119" y="74"/>
                </a:lnTo>
                <a:lnTo>
                  <a:pt x="2120" y="81"/>
                </a:lnTo>
                <a:lnTo>
                  <a:pt x="2122" y="91"/>
                </a:lnTo>
                <a:lnTo>
                  <a:pt x="2123" y="100"/>
                </a:lnTo>
                <a:lnTo>
                  <a:pt x="2123" y="112"/>
                </a:lnTo>
                <a:lnTo>
                  <a:pt x="2123" y="125"/>
                </a:lnTo>
                <a:lnTo>
                  <a:pt x="2123" y="134"/>
                </a:lnTo>
                <a:lnTo>
                  <a:pt x="2120" y="140"/>
                </a:lnTo>
                <a:lnTo>
                  <a:pt x="2118" y="148"/>
                </a:lnTo>
                <a:lnTo>
                  <a:pt x="2114" y="151"/>
                </a:lnTo>
                <a:lnTo>
                  <a:pt x="2110" y="157"/>
                </a:lnTo>
                <a:lnTo>
                  <a:pt x="2104" y="161"/>
                </a:lnTo>
                <a:lnTo>
                  <a:pt x="2098" y="165"/>
                </a:lnTo>
                <a:lnTo>
                  <a:pt x="2093" y="168"/>
                </a:lnTo>
                <a:lnTo>
                  <a:pt x="2087" y="172"/>
                </a:lnTo>
                <a:lnTo>
                  <a:pt x="2082" y="176"/>
                </a:lnTo>
                <a:lnTo>
                  <a:pt x="2075" y="180"/>
                </a:lnTo>
                <a:lnTo>
                  <a:pt x="2071" y="185"/>
                </a:lnTo>
                <a:lnTo>
                  <a:pt x="2068" y="191"/>
                </a:lnTo>
                <a:lnTo>
                  <a:pt x="2064" y="199"/>
                </a:lnTo>
                <a:lnTo>
                  <a:pt x="2062" y="206"/>
                </a:lnTo>
                <a:lnTo>
                  <a:pt x="2061" y="214"/>
                </a:lnTo>
                <a:lnTo>
                  <a:pt x="2062" y="229"/>
                </a:lnTo>
                <a:lnTo>
                  <a:pt x="2065" y="240"/>
                </a:lnTo>
                <a:lnTo>
                  <a:pt x="2070" y="250"/>
                </a:lnTo>
                <a:lnTo>
                  <a:pt x="2077" y="257"/>
                </a:lnTo>
                <a:lnTo>
                  <a:pt x="2083" y="265"/>
                </a:lnTo>
                <a:lnTo>
                  <a:pt x="2091" y="270"/>
                </a:lnTo>
                <a:lnTo>
                  <a:pt x="2100" y="274"/>
                </a:lnTo>
                <a:lnTo>
                  <a:pt x="2108" y="278"/>
                </a:lnTo>
                <a:lnTo>
                  <a:pt x="2118" y="284"/>
                </a:lnTo>
                <a:lnTo>
                  <a:pt x="2125" y="287"/>
                </a:lnTo>
                <a:lnTo>
                  <a:pt x="2132" y="291"/>
                </a:lnTo>
                <a:lnTo>
                  <a:pt x="2139" y="297"/>
                </a:lnTo>
                <a:lnTo>
                  <a:pt x="2143" y="302"/>
                </a:lnTo>
                <a:lnTo>
                  <a:pt x="2147" y="310"/>
                </a:lnTo>
                <a:lnTo>
                  <a:pt x="2148" y="318"/>
                </a:lnTo>
                <a:lnTo>
                  <a:pt x="2149" y="327"/>
                </a:lnTo>
                <a:lnTo>
                  <a:pt x="2148" y="336"/>
                </a:lnTo>
                <a:lnTo>
                  <a:pt x="2145" y="344"/>
                </a:lnTo>
                <a:lnTo>
                  <a:pt x="2141" y="352"/>
                </a:lnTo>
                <a:lnTo>
                  <a:pt x="2135" y="357"/>
                </a:lnTo>
                <a:lnTo>
                  <a:pt x="2128" y="361"/>
                </a:lnTo>
                <a:lnTo>
                  <a:pt x="2119" y="365"/>
                </a:lnTo>
                <a:lnTo>
                  <a:pt x="2110" y="367"/>
                </a:lnTo>
                <a:lnTo>
                  <a:pt x="2099" y="370"/>
                </a:lnTo>
                <a:lnTo>
                  <a:pt x="2089" y="374"/>
                </a:lnTo>
                <a:lnTo>
                  <a:pt x="2078" y="376"/>
                </a:lnTo>
                <a:lnTo>
                  <a:pt x="2068" y="382"/>
                </a:lnTo>
                <a:lnTo>
                  <a:pt x="2058" y="387"/>
                </a:lnTo>
                <a:lnTo>
                  <a:pt x="2050" y="393"/>
                </a:lnTo>
                <a:lnTo>
                  <a:pt x="2044" y="402"/>
                </a:lnTo>
                <a:lnTo>
                  <a:pt x="2040" y="414"/>
                </a:lnTo>
                <a:lnTo>
                  <a:pt x="2039" y="429"/>
                </a:lnTo>
                <a:lnTo>
                  <a:pt x="2040" y="442"/>
                </a:lnTo>
                <a:lnTo>
                  <a:pt x="2042" y="453"/>
                </a:lnTo>
                <a:lnTo>
                  <a:pt x="2048" y="463"/>
                </a:lnTo>
                <a:lnTo>
                  <a:pt x="2053" y="470"/>
                </a:lnTo>
                <a:lnTo>
                  <a:pt x="2060" y="476"/>
                </a:lnTo>
                <a:lnTo>
                  <a:pt x="2068" y="480"/>
                </a:lnTo>
                <a:lnTo>
                  <a:pt x="2074" y="484"/>
                </a:lnTo>
                <a:lnTo>
                  <a:pt x="2082" y="487"/>
                </a:lnTo>
                <a:lnTo>
                  <a:pt x="2090" y="489"/>
                </a:lnTo>
                <a:lnTo>
                  <a:pt x="2096" y="493"/>
                </a:lnTo>
                <a:lnTo>
                  <a:pt x="2103" y="497"/>
                </a:lnTo>
                <a:lnTo>
                  <a:pt x="2108" y="501"/>
                </a:lnTo>
                <a:lnTo>
                  <a:pt x="2112" y="506"/>
                </a:lnTo>
                <a:lnTo>
                  <a:pt x="2115" y="512"/>
                </a:lnTo>
                <a:lnTo>
                  <a:pt x="2116" y="520"/>
                </a:lnTo>
                <a:lnTo>
                  <a:pt x="2118" y="531"/>
                </a:lnTo>
                <a:lnTo>
                  <a:pt x="2116" y="540"/>
                </a:lnTo>
                <a:lnTo>
                  <a:pt x="2115" y="548"/>
                </a:lnTo>
                <a:lnTo>
                  <a:pt x="2112" y="555"/>
                </a:lnTo>
                <a:lnTo>
                  <a:pt x="2110" y="559"/>
                </a:lnTo>
                <a:lnTo>
                  <a:pt x="2106" y="565"/>
                </a:lnTo>
                <a:lnTo>
                  <a:pt x="2102" y="567"/>
                </a:lnTo>
                <a:lnTo>
                  <a:pt x="2096" y="571"/>
                </a:lnTo>
                <a:lnTo>
                  <a:pt x="2091" y="572"/>
                </a:lnTo>
                <a:lnTo>
                  <a:pt x="2086" y="576"/>
                </a:lnTo>
                <a:lnTo>
                  <a:pt x="2079" y="580"/>
                </a:lnTo>
                <a:lnTo>
                  <a:pt x="2074" y="584"/>
                </a:lnTo>
                <a:lnTo>
                  <a:pt x="2069" y="589"/>
                </a:lnTo>
                <a:lnTo>
                  <a:pt x="2065" y="597"/>
                </a:lnTo>
                <a:lnTo>
                  <a:pt x="2061" y="605"/>
                </a:lnTo>
                <a:lnTo>
                  <a:pt x="2060" y="618"/>
                </a:lnTo>
                <a:lnTo>
                  <a:pt x="2058" y="631"/>
                </a:lnTo>
                <a:lnTo>
                  <a:pt x="2060" y="646"/>
                </a:lnTo>
                <a:lnTo>
                  <a:pt x="2062" y="657"/>
                </a:lnTo>
                <a:lnTo>
                  <a:pt x="2066" y="665"/>
                </a:lnTo>
                <a:lnTo>
                  <a:pt x="2070" y="673"/>
                </a:lnTo>
                <a:lnTo>
                  <a:pt x="2077" y="678"/>
                </a:lnTo>
                <a:lnTo>
                  <a:pt x="2082" y="684"/>
                </a:lnTo>
                <a:lnTo>
                  <a:pt x="2089" y="686"/>
                </a:lnTo>
                <a:lnTo>
                  <a:pt x="2095" y="690"/>
                </a:lnTo>
                <a:lnTo>
                  <a:pt x="2102" y="691"/>
                </a:lnTo>
                <a:lnTo>
                  <a:pt x="2108" y="695"/>
                </a:lnTo>
                <a:lnTo>
                  <a:pt x="2112" y="699"/>
                </a:lnTo>
                <a:lnTo>
                  <a:pt x="2118" y="703"/>
                </a:lnTo>
                <a:lnTo>
                  <a:pt x="2120" y="708"/>
                </a:lnTo>
                <a:lnTo>
                  <a:pt x="2123" y="714"/>
                </a:lnTo>
                <a:lnTo>
                  <a:pt x="2124" y="722"/>
                </a:lnTo>
                <a:lnTo>
                  <a:pt x="2125" y="733"/>
                </a:lnTo>
                <a:lnTo>
                  <a:pt x="2124" y="742"/>
                </a:lnTo>
                <a:lnTo>
                  <a:pt x="2123" y="750"/>
                </a:lnTo>
                <a:lnTo>
                  <a:pt x="2120" y="756"/>
                </a:lnTo>
                <a:lnTo>
                  <a:pt x="2116" y="761"/>
                </a:lnTo>
                <a:lnTo>
                  <a:pt x="2111" y="765"/>
                </a:lnTo>
                <a:lnTo>
                  <a:pt x="2104" y="769"/>
                </a:lnTo>
                <a:lnTo>
                  <a:pt x="2098" y="773"/>
                </a:lnTo>
                <a:lnTo>
                  <a:pt x="2091" y="774"/>
                </a:lnTo>
                <a:lnTo>
                  <a:pt x="2083" y="778"/>
                </a:lnTo>
                <a:lnTo>
                  <a:pt x="2075" y="782"/>
                </a:lnTo>
                <a:lnTo>
                  <a:pt x="2069" y="786"/>
                </a:lnTo>
                <a:lnTo>
                  <a:pt x="2062" y="791"/>
                </a:lnTo>
                <a:lnTo>
                  <a:pt x="2057" y="799"/>
                </a:lnTo>
                <a:lnTo>
                  <a:pt x="2052" y="807"/>
                </a:lnTo>
                <a:lnTo>
                  <a:pt x="2049" y="820"/>
                </a:lnTo>
                <a:lnTo>
                  <a:pt x="2048" y="833"/>
                </a:lnTo>
                <a:lnTo>
                  <a:pt x="2049" y="848"/>
                </a:lnTo>
                <a:lnTo>
                  <a:pt x="2052" y="859"/>
                </a:lnTo>
                <a:lnTo>
                  <a:pt x="2054" y="867"/>
                </a:lnTo>
                <a:lnTo>
                  <a:pt x="2060" y="875"/>
                </a:lnTo>
                <a:lnTo>
                  <a:pt x="2065" y="880"/>
                </a:lnTo>
                <a:lnTo>
                  <a:pt x="2071" y="886"/>
                </a:lnTo>
                <a:lnTo>
                  <a:pt x="2077" y="888"/>
                </a:lnTo>
                <a:lnTo>
                  <a:pt x="2083" y="892"/>
                </a:lnTo>
                <a:lnTo>
                  <a:pt x="2089" y="893"/>
                </a:lnTo>
                <a:lnTo>
                  <a:pt x="2094" y="897"/>
                </a:lnTo>
                <a:lnTo>
                  <a:pt x="2098" y="901"/>
                </a:lnTo>
                <a:lnTo>
                  <a:pt x="2102" y="905"/>
                </a:lnTo>
                <a:lnTo>
                  <a:pt x="2106" y="910"/>
                </a:lnTo>
                <a:lnTo>
                  <a:pt x="2108" y="916"/>
                </a:lnTo>
                <a:lnTo>
                  <a:pt x="2110" y="924"/>
                </a:lnTo>
                <a:lnTo>
                  <a:pt x="2110" y="935"/>
                </a:lnTo>
                <a:lnTo>
                  <a:pt x="2110" y="944"/>
                </a:lnTo>
                <a:lnTo>
                  <a:pt x="2108" y="954"/>
                </a:lnTo>
                <a:lnTo>
                  <a:pt x="2106" y="960"/>
                </a:lnTo>
                <a:lnTo>
                  <a:pt x="2103" y="965"/>
                </a:lnTo>
                <a:lnTo>
                  <a:pt x="2099" y="969"/>
                </a:lnTo>
                <a:lnTo>
                  <a:pt x="2095" y="973"/>
                </a:lnTo>
                <a:lnTo>
                  <a:pt x="2091" y="975"/>
                </a:lnTo>
                <a:lnTo>
                  <a:pt x="2086" y="978"/>
                </a:lnTo>
                <a:lnTo>
                  <a:pt x="2081" y="980"/>
                </a:lnTo>
                <a:lnTo>
                  <a:pt x="2075" y="984"/>
                </a:lnTo>
                <a:lnTo>
                  <a:pt x="2070" y="988"/>
                </a:lnTo>
                <a:lnTo>
                  <a:pt x="2065" y="994"/>
                </a:lnTo>
                <a:lnTo>
                  <a:pt x="2061" y="1001"/>
                </a:lnTo>
                <a:lnTo>
                  <a:pt x="2058" y="1011"/>
                </a:lnTo>
                <a:lnTo>
                  <a:pt x="2056" y="1022"/>
                </a:lnTo>
                <a:lnTo>
                  <a:pt x="2056" y="1035"/>
                </a:lnTo>
                <a:lnTo>
                  <a:pt x="2056" y="1050"/>
                </a:lnTo>
                <a:lnTo>
                  <a:pt x="2060" y="1061"/>
                </a:lnTo>
                <a:lnTo>
                  <a:pt x="2064" y="1071"/>
                </a:lnTo>
                <a:lnTo>
                  <a:pt x="2070" y="1078"/>
                </a:lnTo>
                <a:lnTo>
                  <a:pt x="2077" y="1082"/>
                </a:lnTo>
                <a:lnTo>
                  <a:pt x="2085" y="1088"/>
                </a:lnTo>
                <a:lnTo>
                  <a:pt x="2093" y="1092"/>
                </a:lnTo>
                <a:lnTo>
                  <a:pt x="2102" y="1094"/>
                </a:lnTo>
                <a:lnTo>
                  <a:pt x="2110" y="1097"/>
                </a:lnTo>
                <a:lnTo>
                  <a:pt x="2118" y="1099"/>
                </a:lnTo>
                <a:lnTo>
                  <a:pt x="2124" y="1103"/>
                </a:lnTo>
                <a:lnTo>
                  <a:pt x="2129" y="1109"/>
                </a:lnTo>
                <a:lnTo>
                  <a:pt x="2133" y="1112"/>
                </a:lnTo>
                <a:lnTo>
                  <a:pt x="2137" y="1120"/>
                </a:lnTo>
                <a:lnTo>
                  <a:pt x="2139" y="1128"/>
                </a:lnTo>
                <a:lnTo>
                  <a:pt x="2139" y="1137"/>
                </a:lnTo>
                <a:lnTo>
                  <a:pt x="2139" y="1146"/>
                </a:lnTo>
                <a:lnTo>
                  <a:pt x="2137" y="1156"/>
                </a:lnTo>
                <a:lnTo>
                  <a:pt x="2135" y="1162"/>
                </a:lnTo>
                <a:lnTo>
                  <a:pt x="2132" y="1167"/>
                </a:lnTo>
                <a:lnTo>
                  <a:pt x="2128" y="1171"/>
                </a:lnTo>
                <a:lnTo>
                  <a:pt x="2123" y="1175"/>
                </a:lnTo>
                <a:lnTo>
                  <a:pt x="2119" y="1177"/>
                </a:lnTo>
                <a:lnTo>
                  <a:pt x="2114" y="1180"/>
                </a:lnTo>
                <a:lnTo>
                  <a:pt x="2107" y="1182"/>
                </a:lnTo>
                <a:lnTo>
                  <a:pt x="2102" y="1186"/>
                </a:lnTo>
                <a:lnTo>
                  <a:pt x="2095" y="1190"/>
                </a:lnTo>
                <a:lnTo>
                  <a:pt x="2090" y="1196"/>
                </a:lnTo>
                <a:lnTo>
                  <a:pt x="2086" y="1203"/>
                </a:lnTo>
                <a:lnTo>
                  <a:pt x="2082" y="1213"/>
                </a:lnTo>
                <a:lnTo>
                  <a:pt x="2081" y="1224"/>
                </a:lnTo>
                <a:lnTo>
                  <a:pt x="2079" y="1237"/>
                </a:lnTo>
                <a:lnTo>
                  <a:pt x="2079" y="1252"/>
                </a:lnTo>
                <a:lnTo>
                  <a:pt x="2082" y="1264"/>
                </a:lnTo>
                <a:lnTo>
                  <a:pt x="2086" y="1273"/>
                </a:lnTo>
                <a:lnTo>
                  <a:pt x="2090" y="1279"/>
                </a:lnTo>
                <a:lnTo>
                  <a:pt x="2094" y="1284"/>
                </a:lnTo>
                <a:lnTo>
                  <a:pt x="2099" y="1290"/>
                </a:lnTo>
                <a:lnTo>
                  <a:pt x="2104" y="1292"/>
                </a:lnTo>
                <a:lnTo>
                  <a:pt x="2110" y="1296"/>
                </a:lnTo>
                <a:lnTo>
                  <a:pt x="2115" y="1298"/>
                </a:lnTo>
                <a:lnTo>
                  <a:pt x="2119" y="1301"/>
                </a:lnTo>
                <a:lnTo>
                  <a:pt x="2123" y="1305"/>
                </a:lnTo>
                <a:lnTo>
                  <a:pt x="2127" y="1309"/>
                </a:lnTo>
                <a:lnTo>
                  <a:pt x="2129" y="1315"/>
                </a:lnTo>
                <a:lnTo>
                  <a:pt x="2132" y="1320"/>
                </a:lnTo>
                <a:lnTo>
                  <a:pt x="2133" y="1330"/>
                </a:lnTo>
                <a:lnTo>
                  <a:pt x="2133" y="1339"/>
                </a:lnTo>
                <a:lnTo>
                  <a:pt x="2133" y="1349"/>
                </a:lnTo>
                <a:lnTo>
                  <a:pt x="2132" y="1356"/>
                </a:lnTo>
                <a:lnTo>
                  <a:pt x="2129" y="1364"/>
                </a:lnTo>
                <a:lnTo>
                  <a:pt x="2125" y="1367"/>
                </a:lnTo>
                <a:lnTo>
                  <a:pt x="2122" y="1373"/>
                </a:lnTo>
                <a:lnTo>
                  <a:pt x="2116" y="1375"/>
                </a:lnTo>
                <a:lnTo>
                  <a:pt x="2110" y="1379"/>
                </a:lnTo>
                <a:lnTo>
                  <a:pt x="2103" y="1382"/>
                </a:lnTo>
                <a:lnTo>
                  <a:pt x="2098" y="1384"/>
                </a:lnTo>
                <a:lnTo>
                  <a:pt x="2093" y="1386"/>
                </a:lnTo>
                <a:lnTo>
                  <a:pt x="2087" y="1390"/>
                </a:lnTo>
                <a:lnTo>
                  <a:pt x="2083" y="1394"/>
                </a:lnTo>
                <a:lnTo>
                  <a:pt x="2078" y="1398"/>
                </a:lnTo>
                <a:lnTo>
                  <a:pt x="2074" y="1401"/>
                </a:lnTo>
                <a:lnTo>
                  <a:pt x="2070" y="1409"/>
                </a:lnTo>
                <a:lnTo>
                  <a:pt x="2068" y="1416"/>
                </a:lnTo>
                <a:lnTo>
                  <a:pt x="2081" y="1416"/>
                </a:lnTo>
                <a:lnTo>
                  <a:pt x="2082" y="1413"/>
                </a:lnTo>
                <a:lnTo>
                  <a:pt x="2085" y="1409"/>
                </a:lnTo>
                <a:lnTo>
                  <a:pt x="2087" y="1407"/>
                </a:lnTo>
                <a:lnTo>
                  <a:pt x="2091" y="1405"/>
                </a:lnTo>
                <a:lnTo>
                  <a:pt x="2094" y="1403"/>
                </a:lnTo>
                <a:lnTo>
                  <a:pt x="2098" y="1401"/>
                </a:lnTo>
                <a:lnTo>
                  <a:pt x="2102" y="1399"/>
                </a:lnTo>
                <a:lnTo>
                  <a:pt x="2106" y="1398"/>
                </a:lnTo>
                <a:lnTo>
                  <a:pt x="2112" y="1394"/>
                </a:lnTo>
                <a:lnTo>
                  <a:pt x="2119" y="1390"/>
                </a:lnTo>
                <a:lnTo>
                  <a:pt x="2125" y="1386"/>
                </a:lnTo>
                <a:lnTo>
                  <a:pt x="2132" y="1381"/>
                </a:lnTo>
                <a:lnTo>
                  <a:pt x="2137" y="1373"/>
                </a:lnTo>
                <a:lnTo>
                  <a:pt x="2141" y="1365"/>
                </a:lnTo>
                <a:lnTo>
                  <a:pt x="2144" y="1352"/>
                </a:lnTo>
                <a:lnTo>
                  <a:pt x="2144" y="1339"/>
                </a:lnTo>
                <a:lnTo>
                  <a:pt x="2144" y="1326"/>
                </a:lnTo>
                <a:lnTo>
                  <a:pt x="2141" y="1315"/>
                </a:lnTo>
                <a:lnTo>
                  <a:pt x="2139" y="1305"/>
                </a:lnTo>
                <a:lnTo>
                  <a:pt x="2135" y="1298"/>
                </a:lnTo>
                <a:lnTo>
                  <a:pt x="2129" y="1292"/>
                </a:lnTo>
                <a:lnTo>
                  <a:pt x="2124" y="1288"/>
                </a:lnTo>
                <a:lnTo>
                  <a:pt x="2119" y="1284"/>
                </a:lnTo>
                <a:lnTo>
                  <a:pt x="2114" y="1281"/>
                </a:lnTo>
                <a:lnTo>
                  <a:pt x="2110" y="1279"/>
                </a:lnTo>
                <a:lnTo>
                  <a:pt x="2104" y="1275"/>
                </a:lnTo>
                <a:lnTo>
                  <a:pt x="2100" y="1273"/>
                </a:lnTo>
                <a:lnTo>
                  <a:pt x="2096" y="1267"/>
                </a:lnTo>
                <a:lnTo>
                  <a:pt x="2094" y="1264"/>
                </a:lnTo>
                <a:lnTo>
                  <a:pt x="2093" y="1256"/>
                </a:lnTo>
                <a:lnTo>
                  <a:pt x="2091" y="1248"/>
                </a:lnTo>
                <a:lnTo>
                  <a:pt x="2090" y="1237"/>
                </a:lnTo>
                <a:lnTo>
                  <a:pt x="2091" y="1228"/>
                </a:lnTo>
                <a:lnTo>
                  <a:pt x="2093" y="1220"/>
                </a:lnTo>
                <a:lnTo>
                  <a:pt x="2095" y="1213"/>
                </a:lnTo>
                <a:lnTo>
                  <a:pt x="2098" y="1207"/>
                </a:lnTo>
                <a:lnTo>
                  <a:pt x="2102" y="1203"/>
                </a:lnTo>
                <a:lnTo>
                  <a:pt x="2106" y="1199"/>
                </a:lnTo>
                <a:lnTo>
                  <a:pt x="2111" y="1197"/>
                </a:lnTo>
                <a:lnTo>
                  <a:pt x="2116" y="1196"/>
                </a:lnTo>
                <a:lnTo>
                  <a:pt x="2123" y="1192"/>
                </a:lnTo>
                <a:lnTo>
                  <a:pt x="2128" y="1188"/>
                </a:lnTo>
                <a:lnTo>
                  <a:pt x="2133" y="1184"/>
                </a:lnTo>
                <a:lnTo>
                  <a:pt x="2139" y="1179"/>
                </a:lnTo>
                <a:lnTo>
                  <a:pt x="2144" y="1171"/>
                </a:lnTo>
                <a:lnTo>
                  <a:pt x="2147" y="1162"/>
                </a:lnTo>
                <a:lnTo>
                  <a:pt x="2149" y="1150"/>
                </a:lnTo>
                <a:lnTo>
                  <a:pt x="2150" y="1137"/>
                </a:lnTo>
                <a:lnTo>
                  <a:pt x="2149" y="1122"/>
                </a:lnTo>
                <a:lnTo>
                  <a:pt x="2147" y="1111"/>
                </a:lnTo>
                <a:lnTo>
                  <a:pt x="2141" y="1101"/>
                </a:lnTo>
                <a:lnTo>
                  <a:pt x="2136" y="1095"/>
                </a:lnTo>
                <a:lnTo>
                  <a:pt x="2128" y="1090"/>
                </a:lnTo>
                <a:lnTo>
                  <a:pt x="2120" y="1084"/>
                </a:lnTo>
                <a:lnTo>
                  <a:pt x="2112" y="1082"/>
                </a:lnTo>
                <a:lnTo>
                  <a:pt x="2104" y="1078"/>
                </a:lnTo>
                <a:lnTo>
                  <a:pt x="2095" y="1075"/>
                </a:lnTo>
                <a:lnTo>
                  <a:pt x="2089" y="1073"/>
                </a:lnTo>
                <a:lnTo>
                  <a:pt x="2082" y="1069"/>
                </a:lnTo>
                <a:lnTo>
                  <a:pt x="2077" y="1063"/>
                </a:lnTo>
                <a:lnTo>
                  <a:pt x="2071" y="1060"/>
                </a:lnTo>
                <a:lnTo>
                  <a:pt x="2069" y="1052"/>
                </a:lnTo>
                <a:lnTo>
                  <a:pt x="2066" y="1044"/>
                </a:lnTo>
                <a:lnTo>
                  <a:pt x="2066" y="1035"/>
                </a:lnTo>
                <a:lnTo>
                  <a:pt x="2066" y="1026"/>
                </a:lnTo>
                <a:lnTo>
                  <a:pt x="2068" y="1016"/>
                </a:lnTo>
                <a:lnTo>
                  <a:pt x="2070" y="1011"/>
                </a:lnTo>
                <a:lnTo>
                  <a:pt x="2073" y="1005"/>
                </a:lnTo>
                <a:lnTo>
                  <a:pt x="2077" y="1001"/>
                </a:lnTo>
                <a:lnTo>
                  <a:pt x="2081" y="997"/>
                </a:lnTo>
                <a:lnTo>
                  <a:pt x="2085" y="995"/>
                </a:lnTo>
                <a:lnTo>
                  <a:pt x="2090" y="992"/>
                </a:lnTo>
                <a:lnTo>
                  <a:pt x="2095" y="990"/>
                </a:lnTo>
                <a:lnTo>
                  <a:pt x="2100" y="986"/>
                </a:lnTo>
                <a:lnTo>
                  <a:pt x="2106" y="982"/>
                </a:lnTo>
                <a:lnTo>
                  <a:pt x="2111" y="977"/>
                </a:lnTo>
                <a:lnTo>
                  <a:pt x="2115" y="969"/>
                </a:lnTo>
                <a:lnTo>
                  <a:pt x="2118" y="960"/>
                </a:lnTo>
                <a:lnTo>
                  <a:pt x="2120" y="948"/>
                </a:lnTo>
                <a:lnTo>
                  <a:pt x="2122" y="935"/>
                </a:lnTo>
                <a:lnTo>
                  <a:pt x="2120" y="920"/>
                </a:lnTo>
                <a:lnTo>
                  <a:pt x="2118" y="909"/>
                </a:lnTo>
                <a:lnTo>
                  <a:pt x="2114" y="899"/>
                </a:lnTo>
                <a:lnTo>
                  <a:pt x="2110" y="893"/>
                </a:lnTo>
                <a:lnTo>
                  <a:pt x="2104" y="888"/>
                </a:lnTo>
                <a:lnTo>
                  <a:pt x="2098" y="882"/>
                </a:lnTo>
                <a:lnTo>
                  <a:pt x="2093" y="878"/>
                </a:lnTo>
                <a:lnTo>
                  <a:pt x="2086" y="876"/>
                </a:lnTo>
                <a:lnTo>
                  <a:pt x="2081" y="873"/>
                </a:lnTo>
                <a:lnTo>
                  <a:pt x="2075" y="871"/>
                </a:lnTo>
                <a:lnTo>
                  <a:pt x="2071" y="867"/>
                </a:lnTo>
                <a:lnTo>
                  <a:pt x="2068" y="863"/>
                </a:lnTo>
                <a:lnTo>
                  <a:pt x="2064" y="858"/>
                </a:lnTo>
                <a:lnTo>
                  <a:pt x="2061" y="852"/>
                </a:lnTo>
                <a:lnTo>
                  <a:pt x="2060" y="842"/>
                </a:lnTo>
                <a:lnTo>
                  <a:pt x="2060" y="833"/>
                </a:lnTo>
                <a:lnTo>
                  <a:pt x="2060" y="824"/>
                </a:lnTo>
                <a:lnTo>
                  <a:pt x="2061" y="816"/>
                </a:lnTo>
                <a:lnTo>
                  <a:pt x="2065" y="808"/>
                </a:lnTo>
                <a:lnTo>
                  <a:pt x="2069" y="805"/>
                </a:lnTo>
                <a:lnTo>
                  <a:pt x="2073" y="801"/>
                </a:lnTo>
                <a:lnTo>
                  <a:pt x="2079" y="797"/>
                </a:lnTo>
                <a:lnTo>
                  <a:pt x="2086" y="793"/>
                </a:lnTo>
                <a:lnTo>
                  <a:pt x="2094" y="790"/>
                </a:lnTo>
                <a:lnTo>
                  <a:pt x="2100" y="788"/>
                </a:lnTo>
                <a:lnTo>
                  <a:pt x="2108" y="784"/>
                </a:lnTo>
                <a:lnTo>
                  <a:pt x="2115" y="780"/>
                </a:lnTo>
                <a:lnTo>
                  <a:pt x="2122" y="774"/>
                </a:lnTo>
                <a:lnTo>
                  <a:pt x="2128" y="767"/>
                </a:lnTo>
                <a:lnTo>
                  <a:pt x="2132" y="757"/>
                </a:lnTo>
                <a:lnTo>
                  <a:pt x="2135" y="746"/>
                </a:lnTo>
                <a:lnTo>
                  <a:pt x="2136" y="733"/>
                </a:lnTo>
                <a:lnTo>
                  <a:pt x="2135" y="718"/>
                </a:lnTo>
                <a:lnTo>
                  <a:pt x="2132" y="707"/>
                </a:lnTo>
                <a:lnTo>
                  <a:pt x="2128" y="697"/>
                </a:lnTo>
                <a:lnTo>
                  <a:pt x="2124" y="690"/>
                </a:lnTo>
                <a:lnTo>
                  <a:pt x="2118" y="684"/>
                </a:lnTo>
                <a:lnTo>
                  <a:pt x="2111" y="680"/>
                </a:lnTo>
                <a:lnTo>
                  <a:pt x="2104" y="676"/>
                </a:lnTo>
                <a:lnTo>
                  <a:pt x="2099" y="674"/>
                </a:lnTo>
                <a:lnTo>
                  <a:pt x="2093" y="671"/>
                </a:lnTo>
                <a:lnTo>
                  <a:pt x="2086" y="669"/>
                </a:lnTo>
                <a:lnTo>
                  <a:pt x="2081" y="665"/>
                </a:lnTo>
                <a:lnTo>
                  <a:pt x="2077" y="661"/>
                </a:lnTo>
                <a:lnTo>
                  <a:pt x="2074" y="656"/>
                </a:lnTo>
                <a:lnTo>
                  <a:pt x="2071" y="648"/>
                </a:lnTo>
                <a:lnTo>
                  <a:pt x="2070" y="640"/>
                </a:lnTo>
                <a:lnTo>
                  <a:pt x="2069" y="631"/>
                </a:lnTo>
                <a:lnTo>
                  <a:pt x="2070" y="622"/>
                </a:lnTo>
                <a:lnTo>
                  <a:pt x="2071" y="612"/>
                </a:lnTo>
                <a:lnTo>
                  <a:pt x="2074" y="606"/>
                </a:lnTo>
                <a:lnTo>
                  <a:pt x="2077" y="601"/>
                </a:lnTo>
                <a:lnTo>
                  <a:pt x="2081" y="597"/>
                </a:lnTo>
                <a:lnTo>
                  <a:pt x="2085" y="593"/>
                </a:lnTo>
                <a:lnTo>
                  <a:pt x="2090" y="591"/>
                </a:lnTo>
                <a:lnTo>
                  <a:pt x="2095" y="588"/>
                </a:lnTo>
                <a:lnTo>
                  <a:pt x="2100" y="586"/>
                </a:lnTo>
                <a:lnTo>
                  <a:pt x="2106" y="582"/>
                </a:lnTo>
                <a:lnTo>
                  <a:pt x="2112" y="578"/>
                </a:lnTo>
                <a:lnTo>
                  <a:pt x="2116" y="572"/>
                </a:lnTo>
                <a:lnTo>
                  <a:pt x="2122" y="565"/>
                </a:lnTo>
                <a:lnTo>
                  <a:pt x="2124" y="555"/>
                </a:lnTo>
                <a:lnTo>
                  <a:pt x="2127" y="544"/>
                </a:lnTo>
                <a:lnTo>
                  <a:pt x="2128" y="531"/>
                </a:lnTo>
                <a:lnTo>
                  <a:pt x="2127" y="516"/>
                </a:lnTo>
                <a:lnTo>
                  <a:pt x="2124" y="504"/>
                </a:lnTo>
                <a:lnTo>
                  <a:pt x="2119" y="495"/>
                </a:lnTo>
                <a:lnTo>
                  <a:pt x="2114" y="487"/>
                </a:lnTo>
                <a:lnTo>
                  <a:pt x="2107" y="482"/>
                </a:lnTo>
                <a:lnTo>
                  <a:pt x="2099" y="478"/>
                </a:lnTo>
                <a:lnTo>
                  <a:pt x="2093" y="474"/>
                </a:lnTo>
                <a:lnTo>
                  <a:pt x="2085" y="472"/>
                </a:lnTo>
                <a:lnTo>
                  <a:pt x="2077" y="469"/>
                </a:lnTo>
                <a:lnTo>
                  <a:pt x="2070" y="465"/>
                </a:lnTo>
                <a:lnTo>
                  <a:pt x="2064" y="463"/>
                </a:lnTo>
                <a:lnTo>
                  <a:pt x="2060" y="457"/>
                </a:lnTo>
                <a:lnTo>
                  <a:pt x="2056" y="453"/>
                </a:lnTo>
                <a:lnTo>
                  <a:pt x="2052" y="446"/>
                </a:lnTo>
                <a:lnTo>
                  <a:pt x="2050" y="438"/>
                </a:lnTo>
                <a:lnTo>
                  <a:pt x="2050" y="429"/>
                </a:lnTo>
                <a:lnTo>
                  <a:pt x="2050" y="419"/>
                </a:lnTo>
                <a:lnTo>
                  <a:pt x="2053" y="412"/>
                </a:lnTo>
                <a:lnTo>
                  <a:pt x="2058" y="406"/>
                </a:lnTo>
                <a:lnTo>
                  <a:pt x="2064" y="401"/>
                </a:lnTo>
                <a:lnTo>
                  <a:pt x="2071" y="397"/>
                </a:lnTo>
                <a:lnTo>
                  <a:pt x="2079" y="393"/>
                </a:lnTo>
                <a:lnTo>
                  <a:pt x="2090" y="389"/>
                </a:lnTo>
                <a:lnTo>
                  <a:pt x="2100" y="386"/>
                </a:lnTo>
                <a:lnTo>
                  <a:pt x="2111" y="384"/>
                </a:lnTo>
                <a:lnTo>
                  <a:pt x="2122" y="380"/>
                </a:lnTo>
                <a:lnTo>
                  <a:pt x="2132" y="376"/>
                </a:lnTo>
                <a:lnTo>
                  <a:pt x="2141" y="370"/>
                </a:lnTo>
                <a:lnTo>
                  <a:pt x="2149" y="363"/>
                </a:lnTo>
                <a:lnTo>
                  <a:pt x="2154" y="353"/>
                </a:lnTo>
                <a:lnTo>
                  <a:pt x="2158" y="342"/>
                </a:lnTo>
                <a:lnTo>
                  <a:pt x="2160" y="327"/>
                </a:lnTo>
                <a:lnTo>
                  <a:pt x="2160" y="314"/>
                </a:lnTo>
                <a:lnTo>
                  <a:pt x="2156" y="302"/>
                </a:lnTo>
                <a:lnTo>
                  <a:pt x="2150" y="293"/>
                </a:lnTo>
                <a:lnTo>
                  <a:pt x="2145" y="284"/>
                </a:lnTo>
                <a:lnTo>
                  <a:pt x="2137" y="278"/>
                </a:lnTo>
                <a:lnTo>
                  <a:pt x="2129" y="272"/>
                </a:lnTo>
                <a:lnTo>
                  <a:pt x="2122" y="268"/>
                </a:lnTo>
                <a:lnTo>
                  <a:pt x="2112" y="265"/>
                </a:lnTo>
                <a:lnTo>
                  <a:pt x="2103" y="259"/>
                </a:lnTo>
                <a:lnTo>
                  <a:pt x="2095" y="255"/>
                </a:lnTo>
                <a:lnTo>
                  <a:pt x="2089" y="250"/>
                </a:lnTo>
                <a:lnTo>
                  <a:pt x="2083" y="246"/>
                </a:lnTo>
                <a:lnTo>
                  <a:pt x="2078" y="238"/>
                </a:lnTo>
                <a:lnTo>
                  <a:pt x="2075" y="233"/>
                </a:lnTo>
                <a:lnTo>
                  <a:pt x="2073" y="225"/>
                </a:lnTo>
                <a:lnTo>
                  <a:pt x="2071" y="214"/>
                </a:lnTo>
                <a:lnTo>
                  <a:pt x="2073" y="210"/>
                </a:lnTo>
                <a:lnTo>
                  <a:pt x="2074" y="204"/>
                </a:lnTo>
                <a:lnTo>
                  <a:pt x="2075" y="200"/>
                </a:lnTo>
                <a:lnTo>
                  <a:pt x="2079" y="197"/>
                </a:lnTo>
                <a:lnTo>
                  <a:pt x="2082" y="193"/>
                </a:lnTo>
                <a:lnTo>
                  <a:pt x="2086" y="189"/>
                </a:lnTo>
                <a:lnTo>
                  <a:pt x="2091" y="187"/>
                </a:lnTo>
                <a:lnTo>
                  <a:pt x="2096" y="183"/>
                </a:lnTo>
                <a:lnTo>
                  <a:pt x="2103" y="180"/>
                </a:lnTo>
                <a:lnTo>
                  <a:pt x="2110" y="174"/>
                </a:lnTo>
                <a:lnTo>
                  <a:pt x="2116" y="168"/>
                </a:lnTo>
                <a:lnTo>
                  <a:pt x="2122" y="163"/>
                </a:lnTo>
                <a:lnTo>
                  <a:pt x="2127" y="155"/>
                </a:lnTo>
                <a:lnTo>
                  <a:pt x="2131" y="148"/>
                </a:lnTo>
                <a:lnTo>
                  <a:pt x="2133" y="138"/>
                </a:lnTo>
                <a:lnTo>
                  <a:pt x="2133" y="125"/>
                </a:lnTo>
                <a:lnTo>
                  <a:pt x="2133" y="112"/>
                </a:lnTo>
                <a:lnTo>
                  <a:pt x="2133" y="98"/>
                </a:lnTo>
                <a:lnTo>
                  <a:pt x="2132" y="85"/>
                </a:lnTo>
                <a:lnTo>
                  <a:pt x="2131" y="76"/>
                </a:lnTo>
                <a:lnTo>
                  <a:pt x="2128" y="66"/>
                </a:lnTo>
                <a:lnTo>
                  <a:pt x="2125" y="59"/>
                </a:lnTo>
                <a:lnTo>
                  <a:pt x="2122" y="51"/>
                </a:lnTo>
                <a:lnTo>
                  <a:pt x="2119" y="46"/>
                </a:lnTo>
                <a:lnTo>
                  <a:pt x="2114" y="40"/>
                </a:lnTo>
                <a:lnTo>
                  <a:pt x="2110" y="36"/>
                </a:lnTo>
                <a:lnTo>
                  <a:pt x="2104" y="32"/>
                </a:lnTo>
                <a:lnTo>
                  <a:pt x="2098" y="29"/>
                </a:lnTo>
                <a:lnTo>
                  <a:pt x="2091" y="27"/>
                </a:lnTo>
                <a:lnTo>
                  <a:pt x="2083" y="25"/>
                </a:lnTo>
                <a:lnTo>
                  <a:pt x="2074" y="23"/>
                </a:lnTo>
                <a:lnTo>
                  <a:pt x="2065" y="23"/>
                </a:lnTo>
                <a:lnTo>
                  <a:pt x="2054" y="25"/>
                </a:lnTo>
                <a:lnTo>
                  <a:pt x="2046" y="29"/>
                </a:lnTo>
                <a:lnTo>
                  <a:pt x="2040" y="32"/>
                </a:lnTo>
                <a:lnTo>
                  <a:pt x="2036" y="40"/>
                </a:lnTo>
                <a:lnTo>
                  <a:pt x="2032" y="48"/>
                </a:lnTo>
                <a:lnTo>
                  <a:pt x="2028" y="55"/>
                </a:lnTo>
                <a:lnTo>
                  <a:pt x="2027" y="63"/>
                </a:lnTo>
                <a:lnTo>
                  <a:pt x="2024" y="72"/>
                </a:lnTo>
                <a:lnTo>
                  <a:pt x="2023" y="78"/>
                </a:lnTo>
                <a:lnTo>
                  <a:pt x="2020" y="85"/>
                </a:lnTo>
                <a:lnTo>
                  <a:pt x="2017" y="91"/>
                </a:lnTo>
                <a:lnTo>
                  <a:pt x="2015" y="97"/>
                </a:lnTo>
                <a:lnTo>
                  <a:pt x="2012" y="102"/>
                </a:lnTo>
                <a:lnTo>
                  <a:pt x="2007" y="104"/>
                </a:lnTo>
                <a:lnTo>
                  <a:pt x="2002" y="108"/>
                </a:lnTo>
                <a:lnTo>
                  <a:pt x="1994" y="108"/>
                </a:lnTo>
                <a:lnTo>
                  <a:pt x="1987" y="108"/>
                </a:lnTo>
                <a:lnTo>
                  <a:pt x="1982" y="104"/>
                </a:lnTo>
                <a:lnTo>
                  <a:pt x="1978" y="100"/>
                </a:lnTo>
                <a:lnTo>
                  <a:pt x="1974" y="97"/>
                </a:lnTo>
                <a:lnTo>
                  <a:pt x="1971" y="89"/>
                </a:lnTo>
                <a:lnTo>
                  <a:pt x="1969" y="81"/>
                </a:lnTo>
                <a:lnTo>
                  <a:pt x="1966" y="74"/>
                </a:lnTo>
                <a:lnTo>
                  <a:pt x="1965" y="65"/>
                </a:lnTo>
                <a:lnTo>
                  <a:pt x="1962" y="55"/>
                </a:lnTo>
                <a:lnTo>
                  <a:pt x="1959" y="44"/>
                </a:lnTo>
                <a:lnTo>
                  <a:pt x="1957" y="34"/>
                </a:lnTo>
                <a:lnTo>
                  <a:pt x="1953" y="27"/>
                </a:lnTo>
                <a:lnTo>
                  <a:pt x="1948" y="19"/>
                </a:lnTo>
                <a:lnTo>
                  <a:pt x="1941" y="14"/>
                </a:lnTo>
                <a:lnTo>
                  <a:pt x="1933" y="10"/>
                </a:lnTo>
                <a:lnTo>
                  <a:pt x="1924" y="8"/>
                </a:lnTo>
                <a:lnTo>
                  <a:pt x="1913" y="10"/>
                </a:lnTo>
                <a:lnTo>
                  <a:pt x="1905" y="12"/>
                </a:lnTo>
                <a:lnTo>
                  <a:pt x="1899" y="17"/>
                </a:lnTo>
                <a:lnTo>
                  <a:pt x="1895" y="23"/>
                </a:lnTo>
                <a:lnTo>
                  <a:pt x="1891" y="31"/>
                </a:lnTo>
                <a:lnTo>
                  <a:pt x="1887" y="38"/>
                </a:lnTo>
                <a:lnTo>
                  <a:pt x="1886" y="46"/>
                </a:lnTo>
                <a:lnTo>
                  <a:pt x="1883" y="55"/>
                </a:lnTo>
                <a:lnTo>
                  <a:pt x="1882" y="61"/>
                </a:lnTo>
                <a:lnTo>
                  <a:pt x="1879" y="68"/>
                </a:lnTo>
                <a:lnTo>
                  <a:pt x="1877" y="74"/>
                </a:lnTo>
                <a:lnTo>
                  <a:pt x="1874" y="80"/>
                </a:lnTo>
                <a:lnTo>
                  <a:pt x="1870" y="83"/>
                </a:lnTo>
                <a:lnTo>
                  <a:pt x="1866" y="87"/>
                </a:lnTo>
                <a:lnTo>
                  <a:pt x="1861" y="89"/>
                </a:lnTo>
                <a:lnTo>
                  <a:pt x="1853" y="89"/>
                </a:lnTo>
                <a:lnTo>
                  <a:pt x="1846" y="89"/>
                </a:lnTo>
                <a:lnTo>
                  <a:pt x="1840" y="87"/>
                </a:lnTo>
                <a:lnTo>
                  <a:pt x="1834" y="85"/>
                </a:lnTo>
                <a:lnTo>
                  <a:pt x="1832" y="83"/>
                </a:lnTo>
                <a:lnTo>
                  <a:pt x="1828" y="81"/>
                </a:lnTo>
                <a:lnTo>
                  <a:pt x="1826" y="78"/>
                </a:lnTo>
                <a:lnTo>
                  <a:pt x="1824" y="76"/>
                </a:lnTo>
                <a:lnTo>
                  <a:pt x="1823" y="72"/>
                </a:lnTo>
                <a:lnTo>
                  <a:pt x="1820" y="66"/>
                </a:lnTo>
                <a:lnTo>
                  <a:pt x="1817" y="63"/>
                </a:lnTo>
                <a:lnTo>
                  <a:pt x="1813" y="57"/>
                </a:lnTo>
                <a:lnTo>
                  <a:pt x="1809" y="53"/>
                </a:lnTo>
                <a:lnTo>
                  <a:pt x="1804" y="51"/>
                </a:lnTo>
                <a:lnTo>
                  <a:pt x="1799" y="49"/>
                </a:lnTo>
                <a:lnTo>
                  <a:pt x="1791" y="48"/>
                </a:lnTo>
                <a:lnTo>
                  <a:pt x="1783" y="48"/>
                </a:lnTo>
                <a:lnTo>
                  <a:pt x="1772" y="48"/>
                </a:lnTo>
                <a:lnTo>
                  <a:pt x="1765" y="49"/>
                </a:lnTo>
                <a:lnTo>
                  <a:pt x="1759" y="53"/>
                </a:lnTo>
                <a:lnTo>
                  <a:pt x="1754" y="57"/>
                </a:lnTo>
                <a:lnTo>
                  <a:pt x="1750" y="63"/>
                </a:lnTo>
                <a:lnTo>
                  <a:pt x="1747" y="66"/>
                </a:lnTo>
                <a:lnTo>
                  <a:pt x="1745" y="72"/>
                </a:lnTo>
                <a:lnTo>
                  <a:pt x="1742" y="78"/>
                </a:lnTo>
                <a:lnTo>
                  <a:pt x="1741" y="81"/>
                </a:lnTo>
                <a:lnTo>
                  <a:pt x="1738" y="87"/>
                </a:lnTo>
                <a:lnTo>
                  <a:pt x="1736" y="91"/>
                </a:lnTo>
                <a:lnTo>
                  <a:pt x="1733" y="93"/>
                </a:lnTo>
                <a:lnTo>
                  <a:pt x="1729" y="97"/>
                </a:lnTo>
                <a:lnTo>
                  <a:pt x="1725" y="98"/>
                </a:lnTo>
                <a:lnTo>
                  <a:pt x="1718" y="100"/>
                </a:lnTo>
                <a:lnTo>
                  <a:pt x="1712" y="100"/>
                </a:lnTo>
                <a:lnTo>
                  <a:pt x="1704" y="100"/>
                </a:lnTo>
                <a:lnTo>
                  <a:pt x="1699" y="98"/>
                </a:lnTo>
                <a:lnTo>
                  <a:pt x="1693" y="95"/>
                </a:lnTo>
                <a:lnTo>
                  <a:pt x="1691" y="93"/>
                </a:lnTo>
                <a:lnTo>
                  <a:pt x="1688" y="89"/>
                </a:lnTo>
                <a:lnTo>
                  <a:pt x="1686" y="83"/>
                </a:lnTo>
                <a:lnTo>
                  <a:pt x="1683" y="78"/>
                </a:lnTo>
                <a:lnTo>
                  <a:pt x="1682" y="72"/>
                </a:lnTo>
                <a:lnTo>
                  <a:pt x="1679" y="66"/>
                </a:lnTo>
                <a:lnTo>
                  <a:pt x="1678" y="61"/>
                </a:lnTo>
                <a:lnTo>
                  <a:pt x="1674" y="53"/>
                </a:lnTo>
                <a:lnTo>
                  <a:pt x="1670" y="48"/>
                </a:lnTo>
                <a:lnTo>
                  <a:pt x="1666" y="44"/>
                </a:lnTo>
                <a:lnTo>
                  <a:pt x="1659" y="40"/>
                </a:lnTo>
                <a:lnTo>
                  <a:pt x="1651" y="36"/>
                </a:lnTo>
                <a:lnTo>
                  <a:pt x="1641" y="36"/>
                </a:lnTo>
                <a:lnTo>
                  <a:pt x="1632" y="36"/>
                </a:lnTo>
                <a:lnTo>
                  <a:pt x="1624" y="40"/>
                </a:lnTo>
                <a:lnTo>
                  <a:pt x="1617" y="44"/>
                </a:lnTo>
                <a:lnTo>
                  <a:pt x="1612" y="49"/>
                </a:lnTo>
                <a:lnTo>
                  <a:pt x="1608" y="55"/>
                </a:lnTo>
                <a:lnTo>
                  <a:pt x="1605" y="63"/>
                </a:lnTo>
                <a:lnTo>
                  <a:pt x="1603" y="70"/>
                </a:lnTo>
                <a:lnTo>
                  <a:pt x="1601" y="76"/>
                </a:lnTo>
                <a:lnTo>
                  <a:pt x="1599" y="81"/>
                </a:lnTo>
                <a:lnTo>
                  <a:pt x="1597" y="87"/>
                </a:lnTo>
                <a:lnTo>
                  <a:pt x="1595" y="93"/>
                </a:lnTo>
                <a:lnTo>
                  <a:pt x="1592" y="97"/>
                </a:lnTo>
                <a:lnTo>
                  <a:pt x="1588" y="100"/>
                </a:lnTo>
                <a:lnTo>
                  <a:pt x="1584" y="104"/>
                </a:lnTo>
                <a:lnTo>
                  <a:pt x="1578" y="106"/>
                </a:lnTo>
                <a:lnTo>
                  <a:pt x="1571" y="106"/>
                </a:lnTo>
                <a:lnTo>
                  <a:pt x="1563" y="106"/>
                </a:lnTo>
                <a:lnTo>
                  <a:pt x="1558" y="102"/>
                </a:lnTo>
                <a:lnTo>
                  <a:pt x="1554" y="98"/>
                </a:lnTo>
                <a:lnTo>
                  <a:pt x="1550" y="95"/>
                </a:lnTo>
                <a:lnTo>
                  <a:pt x="1547" y="89"/>
                </a:lnTo>
                <a:lnTo>
                  <a:pt x="1545" y="81"/>
                </a:lnTo>
                <a:lnTo>
                  <a:pt x="1542" y="74"/>
                </a:lnTo>
                <a:lnTo>
                  <a:pt x="1541" y="66"/>
                </a:lnTo>
                <a:lnTo>
                  <a:pt x="1538" y="57"/>
                </a:lnTo>
                <a:lnTo>
                  <a:pt x="1537" y="48"/>
                </a:lnTo>
                <a:lnTo>
                  <a:pt x="1533" y="38"/>
                </a:lnTo>
                <a:lnTo>
                  <a:pt x="1529" y="31"/>
                </a:lnTo>
                <a:lnTo>
                  <a:pt x="1525" y="23"/>
                </a:lnTo>
                <a:lnTo>
                  <a:pt x="1518" y="17"/>
                </a:lnTo>
                <a:lnTo>
                  <a:pt x="1510" y="15"/>
                </a:lnTo>
                <a:lnTo>
                  <a:pt x="1500" y="14"/>
                </a:lnTo>
                <a:lnTo>
                  <a:pt x="1491" y="15"/>
                </a:lnTo>
                <a:lnTo>
                  <a:pt x="1483" y="19"/>
                </a:lnTo>
                <a:lnTo>
                  <a:pt x="1476" y="25"/>
                </a:lnTo>
                <a:lnTo>
                  <a:pt x="1471" y="32"/>
                </a:lnTo>
                <a:lnTo>
                  <a:pt x="1467" y="40"/>
                </a:lnTo>
                <a:lnTo>
                  <a:pt x="1464" y="49"/>
                </a:lnTo>
                <a:lnTo>
                  <a:pt x="1462" y="59"/>
                </a:lnTo>
                <a:lnTo>
                  <a:pt x="1459" y="68"/>
                </a:lnTo>
                <a:lnTo>
                  <a:pt x="1458" y="78"/>
                </a:lnTo>
                <a:lnTo>
                  <a:pt x="1455" y="87"/>
                </a:lnTo>
                <a:lnTo>
                  <a:pt x="1452" y="95"/>
                </a:lnTo>
                <a:lnTo>
                  <a:pt x="1450" y="100"/>
                </a:lnTo>
                <a:lnTo>
                  <a:pt x="1446" y="106"/>
                </a:lnTo>
                <a:lnTo>
                  <a:pt x="1442" y="110"/>
                </a:lnTo>
                <a:lnTo>
                  <a:pt x="1437" y="112"/>
                </a:lnTo>
                <a:lnTo>
                  <a:pt x="1430" y="112"/>
                </a:lnTo>
                <a:lnTo>
                  <a:pt x="1423" y="112"/>
                </a:lnTo>
                <a:lnTo>
                  <a:pt x="1417" y="110"/>
                </a:lnTo>
                <a:lnTo>
                  <a:pt x="1413" y="104"/>
                </a:lnTo>
                <a:lnTo>
                  <a:pt x="1409" y="98"/>
                </a:lnTo>
                <a:lnTo>
                  <a:pt x="1406" y="91"/>
                </a:lnTo>
                <a:lnTo>
                  <a:pt x="1404" y="83"/>
                </a:lnTo>
                <a:lnTo>
                  <a:pt x="1402" y="74"/>
                </a:lnTo>
                <a:lnTo>
                  <a:pt x="1400" y="63"/>
                </a:lnTo>
                <a:lnTo>
                  <a:pt x="1397" y="51"/>
                </a:lnTo>
                <a:lnTo>
                  <a:pt x="1396" y="42"/>
                </a:lnTo>
                <a:lnTo>
                  <a:pt x="1392" y="31"/>
                </a:lnTo>
                <a:lnTo>
                  <a:pt x="1388" y="21"/>
                </a:lnTo>
                <a:lnTo>
                  <a:pt x="1384" y="14"/>
                </a:lnTo>
                <a:lnTo>
                  <a:pt x="1377" y="6"/>
                </a:lnTo>
                <a:lnTo>
                  <a:pt x="1369" y="2"/>
                </a:lnTo>
                <a:lnTo>
                  <a:pt x="1359" y="0"/>
                </a:lnTo>
                <a:lnTo>
                  <a:pt x="1350" y="2"/>
                </a:lnTo>
                <a:lnTo>
                  <a:pt x="1342" y="6"/>
                </a:lnTo>
                <a:lnTo>
                  <a:pt x="1335" y="14"/>
                </a:lnTo>
                <a:lnTo>
                  <a:pt x="1330" y="23"/>
                </a:lnTo>
                <a:lnTo>
                  <a:pt x="1326" y="34"/>
                </a:lnTo>
                <a:lnTo>
                  <a:pt x="1323" y="48"/>
                </a:lnTo>
                <a:lnTo>
                  <a:pt x="1321" y="61"/>
                </a:lnTo>
                <a:lnTo>
                  <a:pt x="1318" y="72"/>
                </a:lnTo>
                <a:lnTo>
                  <a:pt x="1317" y="85"/>
                </a:lnTo>
                <a:lnTo>
                  <a:pt x="1314" y="98"/>
                </a:lnTo>
                <a:lnTo>
                  <a:pt x="1311" y="108"/>
                </a:lnTo>
                <a:lnTo>
                  <a:pt x="1309" y="115"/>
                </a:lnTo>
                <a:lnTo>
                  <a:pt x="1305" y="123"/>
                </a:lnTo>
                <a:lnTo>
                  <a:pt x="1301" y="129"/>
                </a:lnTo>
                <a:lnTo>
                  <a:pt x="1294" y="131"/>
                </a:lnTo>
                <a:lnTo>
                  <a:pt x="1288" y="132"/>
                </a:lnTo>
                <a:lnTo>
                  <a:pt x="1281" y="131"/>
                </a:lnTo>
                <a:lnTo>
                  <a:pt x="1276" y="129"/>
                </a:lnTo>
                <a:lnTo>
                  <a:pt x="1272" y="125"/>
                </a:lnTo>
                <a:lnTo>
                  <a:pt x="1268" y="119"/>
                </a:lnTo>
                <a:lnTo>
                  <a:pt x="1265" y="114"/>
                </a:lnTo>
                <a:lnTo>
                  <a:pt x="1263" y="106"/>
                </a:lnTo>
                <a:lnTo>
                  <a:pt x="1260" y="97"/>
                </a:lnTo>
                <a:lnTo>
                  <a:pt x="1259" y="85"/>
                </a:lnTo>
                <a:lnTo>
                  <a:pt x="1256" y="76"/>
                </a:lnTo>
                <a:lnTo>
                  <a:pt x="1255" y="66"/>
                </a:lnTo>
                <a:lnTo>
                  <a:pt x="1251" y="57"/>
                </a:lnTo>
                <a:lnTo>
                  <a:pt x="1247" y="48"/>
                </a:lnTo>
                <a:lnTo>
                  <a:pt x="1242" y="40"/>
                </a:lnTo>
                <a:lnTo>
                  <a:pt x="1236" y="34"/>
                </a:lnTo>
                <a:lnTo>
                  <a:pt x="1228" y="31"/>
                </a:lnTo>
                <a:lnTo>
                  <a:pt x="1218" y="29"/>
                </a:lnTo>
                <a:lnTo>
                  <a:pt x="1209" y="31"/>
                </a:lnTo>
                <a:lnTo>
                  <a:pt x="1199" y="34"/>
                </a:lnTo>
                <a:lnTo>
                  <a:pt x="1194" y="40"/>
                </a:lnTo>
                <a:lnTo>
                  <a:pt x="1189" y="48"/>
                </a:lnTo>
                <a:lnTo>
                  <a:pt x="1185" y="55"/>
                </a:lnTo>
                <a:lnTo>
                  <a:pt x="1181" y="65"/>
                </a:lnTo>
                <a:lnTo>
                  <a:pt x="1180" y="74"/>
                </a:lnTo>
                <a:lnTo>
                  <a:pt x="1177" y="83"/>
                </a:lnTo>
                <a:lnTo>
                  <a:pt x="1176" y="93"/>
                </a:lnTo>
                <a:lnTo>
                  <a:pt x="1173" y="100"/>
                </a:lnTo>
                <a:lnTo>
                  <a:pt x="1171" y="108"/>
                </a:lnTo>
                <a:lnTo>
                  <a:pt x="1168" y="115"/>
                </a:lnTo>
                <a:lnTo>
                  <a:pt x="1164" y="119"/>
                </a:lnTo>
                <a:lnTo>
                  <a:pt x="1160" y="123"/>
                </a:lnTo>
                <a:lnTo>
                  <a:pt x="1153" y="125"/>
                </a:lnTo>
                <a:lnTo>
                  <a:pt x="1147" y="127"/>
                </a:lnTo>
                <a:lnTo>
                  <a:pt x="1140" y="125"/>
                </a:lnTo>
                <a:lnTo>
                  <a:pt x="1135" y="123"/>
                </a:lnTo>
                <a:lnTo>
                  <a:pt x="1131" y="119"/>
                </a:lnTo>
                <a:lnTo>
                  <a:pt x="1127" y="114"/>
                </a:lnTo>
                <a:lnTo>
                  <a:pt x="1124" y="108"/>
                </a:lnTo>
                <a:lnTo>
                  <a:pt x="1122" y="100"/>
                </a:lnTo>
                <a:lnTo>
                  <a:pt x="1119" y="93"/>
                </a:lnTo>
                <a:lnTo>
                  <a:pt x="1118" y="83"/>
                </a:lnTo>
                <a:lnTo>
                  <a:pt x="1115" y="74"/>
                </a:lnTo>
                <a:lnTo>
                  <a:pt x="1113" y="65"/>
                </a:lnTo>
                <a:lnTo>
                  <a:pt x="1110" y="55"/>
                </a:lnTo>
                <a:lnTo>
                  <a:pt x="1106" y="46"/>
                </a:lnTo>
                <a:lnTo>
                  <a:pt x="1101" y="40"/>
                </a:lnTo>
                <a:lnTo>
                  <a:pt x="1095" y="32"/>
                </a:lnTo>
                <a:lnTo>
                  <a:pt x="1088" y="29"/>
                </a:lnTo>
                <a:lnTo>
                  <a:pt x="1077" y="29"/>
                </a:lnTo>
                <a:lnTo>
                  <a:pt x="1068" y="29"/>
                </a:lnTo>
                <a:lnTo>
                  <a:pt x="1060" y="32"/>
                </a:lnTo>
                <a:lnTo>
                  <a:pt x="1053" y="36"/>
                </a:lnTo>
                <a:lnTo>
                  <a:pt x="1048" y="44"/>
                </a:lnTo>
                <a:lnTo>
                  <a:pt x="1044" y="49"/>
                </a:lnTo>
                <a:lnTo>
                  <a:pt x="1041" y="57"/>
                </a:lnTo>
                <a:lnTo>
                  <a:pt x="1039" y="66"/>
                </a:lnTo>
                <a:lnTo>
                  <a:pt x="1037" y="74"/>
                </a:lnTo>
                <a:lnTo>
                  <a:pt x="1035" y="80"/>
                </a:lnTo>
                <a:lnTo>
                  <a:pt x="1034" y="87"/>
                </a:lnTo>
                <a:lnTo>
                  <a:pt x="1031" y="93"/>
                </a:lnTo>
                <a:lnTo>
                  <a:pt x="1028" y="98"/>
                </a:lnTo>
                <a:lnTo>
                  <a:pt x="1024" y="102"/>
                </a:lnTo>
                <a:lnTo>
                  <a:pt x="1019" y="106"/>
                </a:lnTo>
                <a:lnTo>
                  <a:pt x="1014" y="108"/>
                </a:lnTo>
                <a:lnTo>
                  <a:pt x="1006" y="108"/>
                </a:lnTo>
                <a:lnTo>
                  <a:pt x="999" y="108"/>
                </a:lnTo>
                <a:lnTo>
                  <a:pt x="994" y="104"/>
                </a:lnTo>
                <a:lnTo>
                  <a:pt x="989" y="102"/>
                </a:lnTo>
                <a:lnTo>
                  <a:pt x="986" y="97"/>
                </a:lnTo>
                <a:lnTo>
                  <a:pt x="982" y="93"/>
                </a:lnTo>
                <a:lnTo>
                  <a:pt x="981" y="85"/>
                </a:lnTo>
                <a:lnTo>
                  <a:pt x="978" y="80"/>
                </a:lnTo>
                <a:lnTo>
                  <a:pt x="977" y="72"/>
                </a:lnTo>
                <a:lnTo>
                  <a:pt x="974" y="65"/>
                </a:lnTo>
                <a:lnTo>
                  <a:pt x="972" y="55"/>
                </a:lnTo>
                <a:lnTo>
                  <a:pt x="969" y="48"/>
                </a:lnTo>
                <a:lnTo>
                  <a:pt x="965" y="40"/>
                </a:lnTo>
                <a:lnTo>
                  <a:pt x="960" y="34"/>
                </a:lnTo>
                <a:lnTo>
                  <a:pt x="953" y="29"/>
                </a:lnTo>
                <a:lnTo>
                  <a:pt x="945" y="27"/>
                </a:lnTo>
                <a:lnTo>
                  <a:pt x="936" y="25"/>
                </a:lnTo>
                <a:lnTo>
                  <a:pt x="927" y="25"/>
                </a:lnTo>
                <a:lnTo>
                  <a:pt x="919" y="29"/>
                </a:lnTo>
                <a:lnTo>
                  <a:pt x="912" y="32"/>
                </a:lnTo>
                <a:lnTo>
                  <a:pt x="907" y="38"/>
                </a:lnTo>
                <a:lnTo>
                  <a:pt x="903" y="44"/>
                </a:lnTo>
                <a:lnTo>
                  <a:pt x="901" y="49"/>
                </a:lnTo>
                <a:lnTo>
                  <a:pt x="898" y="57"/>
                </a:lnTo>
                <a:lnTo>
                  <a:pt x="895" y="63"/>
                </a:lnTo>
                <a:lnTo>
                  <a:pt x="894" y="68"/>
                </a:lnTo>
                <a:lnTo>
                  <a:pt x="891" y="74"/>
                </a:lnTo>
                <a:lnTo>
                  <a:pt x="890" y="78"/>
                </a:lnTo>
                <a:lnTo>
                  <a:pt x="887" y="81"/>
                </a:lnTo>
                <a:lnTo>
                  <a:pt x="883" y="85"/>
                </a:lnTo>
                <a:lnTo>
                  <a:pt x="878" y="89"/>
                </a:lnTo>
                <a:lnTo>
                  <a:pt x="873" y="89"/>
                </a:lnTo>
                <a:lnTo>
                  <a:pt x="865" y="91"/>
                </a:lnTo>
                <a:lnTo>
                  <a:pt x="858" y="89"/>
                </a:lnTo>
                <a:lnTo>
                  <a:pt x="852" y="89"/>
                </a:lnTo>
                <a:lnTo>
                  <a:pt x="848" y="87"/>
                </a:lnTo>
                <a:lnTo>
                  <a:pt x="844" y="83"/>
                </a:lnTo>
                <a:lnTo>
                  <a:pt x="841" y="81"/>
                </a:lnTo>
                <a:lnTo>
                  <a:pt x="839" y="78"/>
                </a:lnTo>
                <a:lnTo>
                  <a:pt x="837" y="72"/>
                </a:lnTo>
                <a:lnTo>
                  <a:pt x="835" y="68"/>
                </a:lnTo>
                <a:lnTo>
                  <a:pt x="833" y="63"/>
                </a:lnTo>
                <a:lnTo>
                  <a:pt x="831" y="57"/>
                </a:lnTo>
                <a:lnTo>
                  <a:pt x="828" y="53"/>
                </a:lnTo>
                <a:lnTo>
                  <a:pt x="824" y="48"/>
                </a:lnTo>
                <a:lnTo>
                  <a:pt x="819" y="44"/>
                </a:lnTo>
                <a:lnTo>
                  <a:pt x="812" y="40"/>
                </a:lnTo>
                <a:lnTo>
                  <a:pt x="804" y="38"/>
                </a:lnTo>
                <a:lnTo>
                  <a:pt x="795" y="38"/>
                </a:lnTo>
                <a:lnTo>
                  <a:pt x="785" y="38"/>
                </a:lnTo>
                <a:lnTo>
                  <a:pt x="777" y="42"/>
                </a:lnTo>
                <a:lnTo>
                  <a:pt x="771" y="46"/>
                </a:lnTo>
                <a:lnTo>
                  <a:pt x="766" y="51"/>
                </a:lnTo>
                <a:lnTo>
                  <a:pt x="762" y="59"/>
                </a:lnTo>
                <a:lnTo>
                  <a:pt x="760" y="66"/>
                </a:lnTo>
                <a:lnTo>
                  <a:pt x="757" y="74"/>
                </a:lnTo>
                <a:lnTo>
                  <a:pt x="754" y="81"/>
                </a:lnTo>
                <a:lnTo>
                  <a:pt x="753" y="87"/>
                </a:lnTo>
                <a:lnTo>
                  <a:pt x="750" y="95"/>
                </a:lnTo>
                <a:lnTo>
                  <a:pt x="749" y="100"/>
                </a:lnTo>
                <a:lnTo>
                  <a:pt x="745" y="104"/>
                </a:lnTo>
                <a:lnTo>
                  <a:pt x="742" y="110"/>
                </a:lnTo>
                <a:lnTo>
                  <a:pt x="737" y="112"/>
                </a:lnTo>
                <a:lnTo>
                  <a:pt x="732" y="114"/>
                </a:lnTo>
                <a:lnTo>
                  <a:pt x="724" y="115"/>
                </a:lnTo>
                <a:lnTo>
                  <a:pt x="717" y="114"/>
                </a:lnTo>
                <a:lnTo>
                  <a:pt x="711" y="112"/>
                </a:lnTo>
                <a:lnTo>
                  <a:pt x="707" y="108"/>
                </a:lnTo>
                <a:lnTo>
                  <a:pt x="703" y="104"/>
                </a:lnTo>
                <a:lnTo>
                  <a:pt x="700" y="98"/>
                </a:lnTo>
                <a:lnTo>
                  <a:pt x="698" y="91"/>
                </a:lnTo>
                <a:lnTo>
                  <a:pt x="696" y="83"/>
                </a:lnTo>
                <a:lnTo>
                  <a:pt x="694" y="76"/>
                </a:lnTo>
                <a:lnTo>
                  <a:pt x="692" y="68"/>
                </a:lnTo>
                <a:lnTo>
                  <a:pt x="690" y="59"/>
                </a:lnTo>
                <a:lnTo>
                  <a:pt x="687" y="49"/>
                </a:lnTo>
                <a:lnTo>
                  <a:pt x="683" y="42"/>
                </a:lnTo>
                <a:lnTo>
                  <a:pt x="678" y="36"/>
                </a:lnTo>
                <a:lnTo>
                  <a:pt x="671" y="31"/>
                </a:lnTo>
                <a:lnTo>
                  <a:pt x="663" y="27"/>
                </a:lnTo>
                <a:lnTo>
                  <a:pt x="654" y="27"/>
                </a:lnTo>
                <a:lnTo>
                  <a:pt x="644" y="27"/>
                </a:lnTo>
                <a:lnTo>
                  <a:pt x="636" y="31"/>
                </a:lnTo>
                <a:lnTo>
                  <a:pt x="629" y="36"/>
                </a:lnTo>
                <a:lnTo>
                  <a:pt x="624" y="44"/>
                </a:lnTo>
                <a:lnTo>
                  <a:pt x="620" y="53"/>
                </a:lnTo>
                <a:lnTo>
                  <a:pt x="617" y="61"/>
                </a:lnTo>
                <a:lnTo>
                  <a:pt x="615" y="70"/>
                </a:lnTo>
                <a:lnTo>
                  <a:pt x="613" y="80"/>
                </a:lnTo>
                <a:lnTo>
                  <a:pt x="611" y="89"/>
                </a:lnTo>
                <a:lnTo>
                  <a:pt x="609" y="98"/>
                </a:lnTo>
                <a:lnTo>
                  <a:pt x="607" y="106"/>
                </a:lnTo>
                <a:lnTo>
                  <a:pt x="604" y="112"/>
                </a:lnTo>
                <a:lnTo>
                  <a:pt x="600" y="117"/>
                </a:lnTo>
                <a:lnTo>
                  <a:pt x="595" y="121"/>
                </a:lnTo>
                <a:lnTo>
                  <a:pt x="590" y="123"/>
                </a:lnTo>
                <a:lnTo>
                  <a:pt x="583" y="125"/>
                </a:lnTo>
                <a:lnTo>
                  <a:pt x="576" y="123"/>
                </a:lnTo>
                <a:lnTo>
                  <a:pt x="571" y="121"/>
                </a:lnTo>
                <a:lnTo>
                  <a:pt x="567" y="115"/>
                </a:lnTo>
                <a:lnTo>
                  <a:pt x="563" y="110"/>
                </a:lnTo>
                <a:lnTo>
                  <a:pt x="561" y="102"/>
                </a:lnTo>
                <a:lnTo>
                  <a:pt x="558" y="95"/>
                </a:lnTo>
                <a:lnTo>
                  <a:pt x="555" y="83"/>
                </a:lnTo>
                <a:lnTo>
                  <a:pt x="554" y="72"/>
                </a:lnTo>
                <a:lnTo>
                  <a:pt x="551" y="61"/>
                </a:lnTo>
                <a:lnTo>
                  <a:pt x="549" y="49"/>
                </a:lnTo>
                <a:lnTo>
                  <a:pt x="546" y="38"/>
                </a:lnTo>
                <a:lnTo>
                  <a:pt x="542" y="29"/>
                </a:lnTo>
                <a:lnTo>
                  <a:pt x="537" y="19"/>
                </a:lnTo>
                <a:lnTo>
                  <a:pt x="530" y="14"/>
                </a:lnTo>
                <a:lnTo>
                  <a:pt x="522" y="10"/>
                </a:lnTo>
                <a:lnTo>
                  <a:pt x="513" y="8"/>
                </a:lnTo>
                <a:lnTo>
                  <a:pt x="503" y="10"/>
                </a:lnTo>
                <a:lnTo>
                  <a:pt x="495" y="12"/>
                </a:lnTo>
                <a:lnTo>
                  <a:pt x="488" y="17"/>
                </a:lnTo>
                <a:lnTo>
                  <a:pt x="484" y="23"/>
                </a:lnTo>
                <a:lnTo>
                  <a:pt x="480" y="31"/>
                </a:lnTo>
                <a:lnTo>
                  <a:pt x="476" y="40"/>
                </a:lnTo>
                <a:lnTo>
                  <a:pt x="475" y="48"/>
                </a:lnTo>
                <a:lnTo>
                  <a:pt x="472" y="55"/>
                </a:lnTo>
                <a:lnTo>
                  <a:pt x="471" y="63"/>
                </a:lnTo>
                <a:lnTo>
                  <a:pt x="468" y="70"/>
                </a:lnTo>
                <a:lnTo>
                  <a:pt x="466" y="78"/>
                </a:lnTo>
                <a:lnTo>
                  <a:pt x="463" y="81"/>
                </a:lnTo>
                <a:lnTo>
                  <a:pt x="459" y="87"/>
                </a:lnTo>
                <a:lnTo>
                  <a:pt x="455" y="91"/>
                </a:lnTo>
                <a:lnTo>
                  <a:pt x="449" y="93"/>
                </a:lnTo>
                <a:lnTo>
                  <a:pt x="442" y="93"/>
                </a:lnTo>
                <a:lnTo>
                  <a:pt x="434" y="93"/>
                </a:lnTo>
                <a:lnTo>
                  <a:pt x="429" y="91"/>
                </a:lnTo>
                <a:lnTo>
                  <a:pt x="425" y="89"/>
                </a:lnTo>
                <a:lnTo>
                  <a:pt x="421" y="87"/>
                </a:lnTo>
                <a:lnTo>
                  <a:pt x="418" y="83"/>
                </a:lnTo>
                <a:lnTo>
                  <a:pt x="416" y="80"/>
                </a:lnTo>
                <a:lnTo>
                  <a:pt x="413" y="76"/>
                </a:lnTo>
                <a:lnTo>
                  <a:pt x="412" y="70"/>
                </a:lnTo>
                <a:lnTo>
                  <a:pt x="409" y="65"/>
                </a:lnTo>
                <a:lnTo>
                  <a:pt x="407" y="59"/>
                </a:lnTo>
                <a:lnTo>
                  <a:pt x="404" y="55"/>
                </a:lnTo>
                <a:lnTo>
                  <a:pt x="400" y="49"/>
                </a:lnTo>
                <a:lnTo>
                  <a:pt x="395" y="46"/>
                </a:lnTo>
                <a:lnTo>
                  <a:pt x="389" y="42"/>
                </a:lnTo>
                <a:lnTo>
                  <a:pt x="382" y="40"/>
                </a:lnTo>
                <a:lnTo>
                  <a:pt x="371" y="40"/>
                </a:lnTo>
                <a:lnTo>
                  <a:pt x="362" y="40"/>
                </a:lnTo>
                <a:lnTo>
                  <a:pt x="354" y="44"/>
                </a:lnTo>
                <a:lnTo>
                  <a:pt x="347" y="51"/>
                </a:lnTo>
                <a:lnTo>
                  <a:pt x="342" y="59"/>
                </a:lnTo>
                <a:lnTo>
                  <a:pt x="338" y="66"/>
                </a:lnTo>
                <a:lnTo>
                  <a:pt x="335" y="76"/>
                </a:lnTo>
                <a:lnTo>
                  <a:pt x="333" y="85"/>
                </a:lnTo>
                <a:lnTo>
                  <a:pt x="331" y="95"/>
                </a:lnTo>
                <a:lnTo>
                  <a:pt x="329" y="106"/>
                </a:lnTo>
                <a:lnTo>
                  <a:pt x="326" y="114"/>
                </a:lnTo>
                <a:lnTo>
                  <a:pt x="325" y="121"/>
                </a:lnTo>
                <a:lnTo>
                  <a:pt x="321" y="129"/>
                </a:lnTo>
                <a:lnTo>
                  <a:pt x="318" y="134"/>
                </a:lnTo>
                <a:lnTo>
                  <a:pt x="313" y="138"/>
                </a:lnTo>
                <a:lnTo>
                  <a:pt x="308" y="140"/>
                </a:lnTo>
                <a:lnTo>
                  <a:pt x="301" y="140"/>
                </a:lnTo>
                <a:lnTo>
                  <a:pt x="295" y="140"/>
                </a:lnTo>
                <a:lnTo>
                  <a:pt x="289" y="138"/>
                </a:lnTo>
                <a:lnTo>
                  <a:pt x="284" y="134"/>
                </a:lnTo>
                <a:lnTo>
                  <a:pt x="280" y="129"/>
                </a:lnTo>
                <a:lnTo>
                  <a:pt x="277" y="121"/>
                </a:lnTo>
                <a:lnTo>
                  <a:pt x="275" y="114"/>
                </a:lnTo>
                <a:lnTo>
                  <a:pt x="274" y="104"/>
                </a:lnTo>
                <a:lnTo>
                  <a:pt x="271" y="95"/>
                </a:lnTo>
                <a:lnTo>
                  <a:pt x="270" y="85"/>
                </a:lnTo>
                <a:lnTo>
                  <a:pt x="267" y="76"/>
                </a:lnTo>
                <a:lnTo>
                  <a:pt x="263" y="66"/>
                </a:lnTo>
                <a:lnTo>
                  <a:pt x="260" y="57"/>
                </a:lnTo>
                <a:lnTo>
                  <a:pt x="255" y="49"/>
                </a:lnTo>
                <a:lnTo>
                  <a:pt x="249" y="44"/>
                </a:lnTo>
                <a:lnTo>
                  <a:pt x="241" y="40"/>
                </a:lnTo>
                <a:lnTo>
                  <a:pt x="230" y="38"/>
                </a:lnTo>
                <a:lnTo>
                  <a:pt x="221" y="40"/>
                </a:lnTo>
                <a:lnTo>
                  <a:pt x="213" y="44"/>
                </a:lnTo>
                <a:lnTo>
                  <a:pt x="206" y="49"/>
                </a:lnTo>
                <a:lnTo>
                  <a:pt x="201" y="57"/>
                </a:lnTo>
                <a:lnTo>
                  <a:pt x="197" y="66"/>
                </a:lnTo>
                <a:lnTo>
                  <a:pt x="195" y="76"/>
                </a:lnTo>
                <a:lnTo>
                  <a:pt x="192" y="85"/>
                </a:lnTo>
                <a:lnTo>
                  <a:pt x="189" y="95"/>
                </a:lnTo>
                <a:lnTo>
                  <a:pt x="188" y="104"/>
                </a:lnTo>
                <a:lnTo>
                  <a:pt x="185" y="114"/>
                </a:lnTo>
                <a:lnTo>
                  <a:pt x="183" y="121"/>
                </a:lnTo>
                <a:lnTo>
                  <a:pt x="180" y="129"/>
                </a:lnTo>
                <a:lnTo>
                  <a:pt x="176" y="134"/>
                </a:lnTo>
                <a:lnTo>
                  <a:pt x="172" y="138"/>
                </a:lnTo>
                <a:lnTo>
                  <a:pt x="167" y="140"/>
                </a:lnTo>
                <a:lnTo>
                  <a:pt x="160" y="140"/>
                </a:lnTo>
                <a:lnTo>
                  <a:pt x="154" y="140"/>
                </a:lnTo>
                <a:lnTo>
                  <a:pt x="148" y="136"/>
                </a:lnTo>
                <a:lnTo>
                  <a:pt x="143" y="132"/>
                </a:lnTo>
                <a:lnTo>
                  <a:pt x="141" y="125"/>
                </a:lnTo>
                <a:lnTo>
                  <a:pt x="137" y="117"/>
                </a:lnTo>
                <a:lnTo>
                  <a:pt x="134" y="108"/>
                </a:lnTo>
                <a:lnTo>
                  <a:pt x="133" y="97"/>
                </a:lnTo>
                <a:lnTo>
                  <a:pt x="130" y="83"/>
                </a:lnTo>
                <a:lnTo>
                  <a:pt x="129" y="72"/>
                </a:lnTo>
                <a:lnTo>
                  <a:pt x="126" y="61"/>
                </a:lnTo>
                <a:lnTo>
                  <a:pt x="122" y="49"/>
                </a:lnTo>
                <a:lnTo>
                  <a:pt x="118" y="38"/>
                </a:lnTo>
                <a:lnTo>
                  <a:pt x="114" y="29"/>
                </a:lnTo>
                <a:lnTo>
                  <a:pt x="108" y="21"/>
                </a:lnTo>
                <a:lnTo>
                  <a:pt x="100" y="17"/>
                </a:lnTo>
                <a:lnTo>
                  <a:pt x="89" y="15"/>
                </a:lnTo>
                <a:lnTo>
                  <a:pt x="69" y="17"/>
                </a:lnTo>
                <a:lnTo>
                  <a:pt x="51" y="23"/>
                </a:lnTo>
                <a:lnTo>
                  <a:pt x="35" y="32"/>
                </a:lnTo>
                <a:lnTo>
                  <a:pt x="23" y="44"/>
                </a:lnTo>
                <a:lnTo>
                  <a:pt x="13" y="61"/>
                </a:lnTo>
                <a:lnTo>
                  <a:pt x="5" y="80"/>
                </a:lnTo>
                <a:lnTo>
                  <a:pt x="1" y="100"/>
                </a:lnTo>
                <a:lnTo>
                  <a:pt x="0" y="125"/>
                </a:lnTo>
                <a:lnTo>
                  <a:pt x="1" y="140"/>
                </a:lnTo>
                <a:lnTo>
                  <a:pt x="4" y="151"/>
                </a:lnTo>
                <a:lnTo>
                  <a:pt x="7" y="161"/>
                </a:lnTo>
                <a:lnTo>
                  <a:pt x="13" y="166"/>
                </a:lnTo>
                <a:lnTo>
                  <a:pt x="19" y="172"/>
                </a:lnTo>
                <a:lnTo>
                  <a:pt x="26" y="178"/>
                </a:lnTo>
                <a:lnTo>
                  <a:pt x="32" y="180"/>
                </a:lnTo>
                <a:lnTo>
                  <a:pt x="39" y="183"/>
                </a:lnTo>
                <a:lnTo>
                  <a:pt x="47" y="187"/>
                </a:lnTo>
                <a:lnTo>
                  <a:pt x="54" y="189"/>
                </a:lnTo>
                <a:lnTo>
                  <a:pt x="59" y="193"/>
                </a:lnTo>
                <a:lnTo>
                  <a:pt x="63" y="197"/>
                </a:lnTo>
                <a:lnTo>
                  <a:pt x="67" y="202"/>
                </a:lnTo>
                <a:lnTo>
                  <a:pt x="69" y="208"/>
                </a:lnTo>
                <a:lnTo>
                  <a:pt x="71" y="217"/>
                </a:lnTo>
                <a:lnTo>
                  <a:pt x="72" y="227"/>
                </a:lnTo>
                <a:lnTo>
                  <a:pt x="71" y="236"/>
                </a:lnTo>
                <a:lnTo>
                  <a:pt x="71" y="246"/>
                </a:lnTo>
                <a:lnTo>
                  <a:pt x="69" y="251"/>
                </a:lnTo>
                <a:lnTo>
                  <a:pt x="67" y="257"/>
                </a:lnTo>
                <a:lnTo>
                  <a:pt x="64" y="261"/>
                </a:lnTo>
                <a:lnTo>
                  <a:pt x="61" y="265"/>
                </a:lnTo>
                <a:lnTo>
                  <a:pt x="59" y="267"/>
                </a:lnTo>
                <a:lnTo>
                  <a:pt x="56" y="270"/>
                </a:lnTo>
                <a:lnTo>
                  <a:pt x="52" y="272"/>
                </a:lnTo>
                <a:lnTo>
                  <a:pt x="48" y="276"/>
                </a:lnTo>
                <a:lnTo>
                  <a:pt x="44" y="282"/>
                </a:lnTo>
                <a:lnTo>
                  <a:pt x="42" y="287"/>
                </a:lnTo>
                <a:lnTo>
                  <a:pt x="38" y="293"/>
                </a:lnTo>
                <a:lnTo>
                  <a:pt x="36" y="302"/>
                </a:lnTo>
                <a:lnTo>
                  <a:pt x="35" y="314"/>
                </a:lnTo>
                <a:lnTo>
                  <a:pt x="34" y="327"/>
                </a:lnTo>
                <a:lnTo>
                  <a:pt x="35" y="342"/>
                </a:lnTo>
                <a:lnTo>
                  <a:pt x="36" y="352"/>
                </a:lnTo>
                <a:lnTo>
                  <a:pt x="38" y="361"/>
                </a:lnTo>
                <a:lnTo>
                  <a:pt x="40" y="369"/>
                </a:lnTo>
                <a:lnTo>
                  <a:pt x="43" y="374"/>
                </a:lnTo>
                <a:lnTo>
                  <a:pt x="47" y="378"/>
                </a:lnTo>
                <a:lnTo>
                  <a:pt x="50" y="382"/>
                </a:lnTo>
                <a:lnTo>
                  <a:pt x="54" y="386"/>
                </a:lnTo>
                <a:lnTo>
                  <a:pt x="56" y="387"/>
                </a:lnTo>
                <a:lnTo>
                  <a:pt x="59" y="391"/>
                </a:lnTo>
                <a:lnTo>
                  <a:pt x="61" y="393"/>
                </a:lnTo>
                <a:lnTo>
                  <a:pt x="63" y="397"/>
                </a:lnTo>
                <a:lnTo>
                  <a:pt x="65" y="402"/>
                </a:lnTo>
                <a:lnTo>
                  <a:pt x="67" y="410"/>
                </a:lnTo>
                <a:lnTo>
                  <a:pt x="67" y="418"/>
                </a:lnTo>
                <a:lnTo>
                  <a:pt x="67" y="429"/>
                </a:lnTo>
                <a:lnTo>
                  <a:pt x="67" y="438"/>
                </a:lnTo>
                <a:lnTo>
                  <a:pt x="67" y="448"/>
                </a:lnTo>
                <a:lnTo>
                  <a:pt x="65" y="453"/>
                </a:lnTo>
                <a:lnTo>
                  <a:pt x="63" y="459"/>
                </a:lnTo>
                <a:lnTo>
                  <a:pt x="60" y="463"/>
                </a:lnTo>
                <a:lnTo>
                  <a:pt x="59" y="467"/>
                </a:lnTo>
                <a:lnTo>
                  <a:pt x="56" y="470"/>
                </a:lnTo>
                <a:lnTo>
                  <a:pt x="52" y="472"/>
                </a:lnTo>
                <a:lnTo>
                  <a:pt x="50" y="476"/>
                </a:lnTo>
                <a:lnTo>
                  <a:pt x="46" y="480"/>
                </a:lnTo>
                <a:lnTo>
                  <a:pt x="42" y="484"/>
                </a:lnTo>
                <a:lnTo>
                  <a:pt x="39" y="489"/>
                </a:lnTo>
                <a:lnTo>
                  <a:pt x="36" y="497"/>
                </a:lnTo>
                <a:lnTo>
                  <a:pt x="35" y="504"/>
                </a:lnTo>
                <a:lnTo>
                  <a:pt x="34" y="516"/>
                </a:lnTo>
                <a:lnTo>
                  <a:pt x="32" y="531"/>
                </a:lnTo>
                <a:lnTo>
                  <a:pt x="34" y="544"/>
                </a:lnTo>
                <a:lnTo>
                  <a:pt x="36" y="555"/>
                </a:lnTo>
                <a:lnTo>
                  <a:pt x="39" y="565"/>
                </a:lnTo>
                <a:lnTo>
                  <a:pt x="43" y="571"/>
                </a:lnTo>
                <a:lnTo>
                  <a:pt x="48" y="576"/>
                </a:lnTo>
                <a:lnTo>
                  <a:pt x="54" y="582"/>
                </a:lnTo>
                <a:lnTo>
                  <a:pt x="59" y="586"/>
                </a:lnTo>
                <a:lnTo>
                  <a:pt x="64" y="588"/>
                </a:lnTo>
                <a:lnTo>
                  <a:pt x="69" y="591"/>
                </a:lnTo>
                <a:lnTo>
                  <a:pt x="73" y="593"/>
                </a:lnTo>
                <a:lnTo>
                  <a:pt x="79" y="597"/>
                </a:lnTo>
                <a:lnTo>
                  <a:pt x="81" y="601"/>
                </a:lnTo>
                <a:lnTo>
                  <a:pt x="85" y="606"/>
                </a:lnTo>
                <a:lnTo>
                  <a:pt x="86" y="612"/>
                </a:lnTo>
                <a:lnTo>
                  <a:pt x="88" y="622"/>
                </a:lnTo>
                <a:lnTo>
                  <a:pt x="89" y="631"/>
                </a:lnTo>
                <a:lnTo>
                  <a:pt x="88" y="640"/>
                </a:lnTo>
                <a:lnTo>
                  <a:pt x="86" y="650"/>
                </a:lnTo>
                <a:lnTo>
                  <a:pt x="84" y="656"/>
                </a:lnTo>
                <a:lnTo>
                  <a:pt x="81" y="661"/>
                </a:lnTo>
                <a:lnTo>
                  <a:pt x="77" y="665"/>
                </a:lnTo>
                <a:lnTo>
                  <a:pt x="73" y="669"/>
                </a:lnTo>
                <a:lnTo>
                  <a:pt x="68" y="671"/>
                </a:lnTo>
                <a:lnTo>
                  <a:pt x="63" y="674"/>
                </a:lnTo>
                <a:lnTo>
                  <a:pt x="58" y="676"/>
                </a:lnTo>
                <a:lnTo>
                  <a:pt x="52" y="680"/>
                </a:lnTo>
                <a:lnTo>
                  <a:pt x="46" y="684"/>
                </a:lnTo>
                <a:lnTo>
                  <a:pt x="42" y="690"/>
                </a:lnTo>
                <a:lnTo>
                  <a:pt x="36" y="697"/>
                </a:lnTo>
                <a:lnTo>
                  <a:pt x="34" y="707"/>
                </a:lnTo>
                <a:lnTo>
                  <a:pt x="31" y="718"/>
                </a:lnTo>
                <a:lnTo>
                  <a:pt x="30" y="733"/>
                </a:lnTo>
                <a:lnTo>
                  <a:pt x="31" y="746"/>
                </a:lnTo>
                <a:lnTo>
                  <a:pt x="32" y="757"/>
                </a:lnTo>
                <a:lnTo>
                  <a:pt x="34" y="767"/>
                </a:lnTo>
                <a:lnTo>
                  <a:pt x="36" y="773"/>
                </a:lnTo>
                <a:lnTo>
                  <a:pt x="40" y="778"/>
                </a:lnTo>
                <a:lnTo>
                  <a:pt x="43" y="782"/>
                </a:lnTo>
                <a:lnTo>
                  <a:pt x="47" y="786"/>
                </a:lnTo>
                <a:lnTo>
                  <a:pt x="51" y="790"/>
                </a:lnTo>
                <a:lnTo>
                  <a:pt x="54" y="791"/>
                </a:lnTo>
                <a:lnTo>
                  <a:pt x="56" y="795"/>
                </a:lnTo>
                <a:lnTo>
                  <a:pt x="59" y="799"/>
                </a:lnTo>
                <a:lnTo>
                  <a:pt x="60" y="803"/>
                </a:lnTo>
                <a:lnTo>
                  <a:pt x="63" y="807"/>
                </a:lnTo>
                <a:lnTo>
                  <a:pt x="64" y="814"/>
                </a:lnTo>
                <a:lnTo>
                  <a:pt x="64" y="822"/>
                </a:lnTo>
                <a:lnTo>
                  <a:pt x="65" y="833"/>
                </a:lnTo>
                <a:lnTo>
                  <a:pt x="64" y="844"/>
                </a:lnTo>
                <a:lnTo>
                  <a:pt x="63" y="852"/>
                </a:lnTo>
                <a:lnTo>
                  <a:pt x="61" y="858"/>
                </a:lnTo>
                <a:lnTo>
                  <a:pt x="58" y="863"/>
                </a:lnTo>
                <a:lnTo>
                  <a:pt x="55" y="867"/>
                </a:lnTo>
                <a:lnTo>
                  <a:pt x="50" y="871"/>
                </a:lnTo>
                <a:lnTo>
                  <a:pt x="46" y="875"/>
                </a:lnTo>
                <a:lnTo>
                  <a:pt x="40" y="876"/>
                </a:lnTo>
                <a:lnTo>
                  <a:pt x="35" y="880"/>
                </a:lnTo>
                <a:lnTo>
                  <a:pt x="30" y="882"/>
                </a:lnTo>
                <a:lnTo>
                  <a:pt x="25" y="888"/>
                </a:lnTo>
                <a:lnTo>
                  <a:pt x="21" y="893"/>
                </a:lnTo>
                <a:lnTo>
                  <a:pt x="17" y="899"/>
                </a:lnTo>
                <a:lnTo>
                  <a:pt x="13" y="909"/>
                </a:lnTo>
                <a:lnTo>
                  <a:pt x="10" y="920"/>
                </a:lnTo>
                <a:lnTo>
                  <a:pt x="10" y="935"/>
                </a:lnTo>
                <a:lnTo>
                  <a:pt x="11" y="948"/>
                </a:lnTo>
                <a:lnTo>
                  <a:pt x="14" y="960"/>
                </a:lnTo>
                <a:lnTo>
                  <a:pt x="18" y="969"/>
                </a:lnTo>
                <a:lnTo>
                  <a:pt x="23" y="977"/>
                </a:lnTo>
                <a:lnTo>
                  <a:pt x="30" y="982"/>
                </a:lnTo>
                <a:lnTo>
                  <a:pt x="36" y="986"/>
                </a:lnTo>
                <a:lnTo>
                  <a:pt x="43" y="990"/>
                </a:lnTo>
                <a:lnTo>
                  <a:pt x="50" y="992"/>
                </a:lnTo>
                <a:lnTo>
                  <a:pt x="56" y="995"/>
                </a:lnTo>
                <a:lnTo>
                  <a:pt x="63" y="999"/>
                </a:lnTo>
                <a:lnTo>
                  <a:pt x="68" y="1003"/>
                </a:lnTo>
                <a:lnTo>
                  <a:pt x="72" y="1007"/>
                </a:lnTo>
                <a:lnTo>
                  <a:pt x="76" y="1012"/>
                </a:lnTo>
                <a:lnTo>
                  <a:pt x="79" y="1018"/>
                </a:lnTo>
                <a:lnTo>
                  <a:pt x="80" y="1026"/>
                </a:lnTo>
                <a:lnTo>
                  <a:pt x="81" y="1035"/>
                </a:lnTo>
                <a:lnTo>
                  <a:pt x="80" y="1044"/>
                </a:lnTo>
                <a:lnTo>
                  <a:pt x="79" y="1054"/>
                </a:lnTo>
                <a:lnTo>
                  <a:pt x="76" y="1060"/>
                </a:lnTo>
                <a:lnTo>
                  <a:pt x="73" y="1065"/>
                </a:lnTo>
                <a:lnTo>
                  <a:pt x="68" y="1069"/>
                </a:lnTo>
                <a:lnTo>
                  <a:pt x="63" y="1073"/>
                </a:lnTo>
                <a:lnTo>
                  <a:pt x="58" y="1075"/>
                </a:lnTo>
                <a:lnTo>
                  <a:pt x="51" y="1078"/>
                </a:lnTo>
                <a:lnTo>
                  <a:pt x="44" y="1082"/>
                </a:lnTo>
                <a:lnTo>
                  <a:pt x="38" y="1084"/>
                </a:lnTo>
                <a:lnTo>
                  <a:pt x="31" y="1090"/>
                </a:lnTo>
                <a:lnTo>
                  <a:pt x="26" y="1095"/>
                </a:lnTo>
                <a:lnTo>
                  <a:pt x="21" y="1101"/>
                </a:lnTo>
                <a:lnTo>
                  <a:pt x="17" y="1111"/>
                </a:lnTo>
                <a:lnTo>
                  <a:pt x="14" y="1122"/>
                </a:lnTo>
                <a:lnTo>
                  <a:pt x="13" y="1137"/>
                </a:lnTo>
                <a:lnTo>
                  <a:pt x="14" y="1150"/>
                </a:lnTo>
                <a:lnTo>
                  <a:pt x="17" y="1163"/>
                </a:lnTo>
                <a:lnTo>
                  <a:pt x="22" y="1171"/>
                </a:lnTo>
                <a:lnTo>
                  <a:pt x="27" y="1179"/>
                </a:lnTo>
                <a:lnTo>
                  <a:pt x="34" y="1184"/>
                </a:lnTo>
                <a:lnTo>
                  <a:pt x="42" y="1188"/>
                </a:lnTo>
                <a:lnTo>
                  <a:pt x="50" y="1192"/>
                </a:lnTo>
                <a:lnTo>
                  <a:pt x="58" y="1196"/>
                </a:lnTo>
                <a:lnTo>
                  <a:pt x="65" y="1197"/>
                </a:lnTo>
                <a:lnTo>
                  <a:pt x="73" y="1201"/>
                </a:lnTo>
                <a:lnTo>
                  <a:pt x="80" y="1205"/>
                </a:lnTo>
                <a:lnTo>
                  <a:pt x="85" y="1209"/>
                </a:lnTo>
                <a:lnTo>
                  <a:pt x="89" y="1214"/>
                </a:lnTo>
                <a:lnTo>
                  <a:pt x="92" y="1220"/>
                </a:lnTo>
                <a:lnTo>
                  <a:pt x="94" y="1228"/>
                </a:lnTo>
                <a:lnTo>
                  <a:pt x="94" y="1237"/>
                </a:lnTo>
                <a:lnTo>
                  <a:pt x="94" y="1247"/>
                </a:lnTo>
                <a:lnTo>
                  <a:pt x="92" y="1254"/>
                </a:lnTo>
                <a:lnTo>
                  <a:pt x="89" y="1262"/>
                </a:lnTo>
                <a:lnTo>
                  <a:pt x="84" y="1267"/>
                </a:lnTo>
                <a:lnTo>
                  <a:pt x="79" y="1271"/>
                </a:lnTo>
                <a:lnTo>
                  <a:pt x="72" y="1275"/>
                </a:lnTo>
                <a:lnTo>
                  <a:pt x="64" y="1277"/>
                </a:lnTo>
                <a:lnTo>
                  <a:pt x="55" y="1281"/>
                </a:lnTo>
                <a:lnTo>
                  <a:pt x="47" y="1284"/>
                </a:lnTo>
                <a:lnTo>
                  <a:pt x="38" y="1286"/>
                </a:lnTo>
                <a:lnTo>
                  <a:pt x="30" y="1292"/>
                </a:lnTo>
                <a:lnTo>
                  <a:pt x="22" y="1298"/>
                </a:lnTo>
                <a:lnTo>
                  <a:pt x="17" y="1305"/>
                </a:lnTo>
                <a:lnTo>
                  <a:pt x="11" y="1313"/>
                </a:lnTo>
                <a:lnTo>
                  <a:pt x="7" y="1324"/>
                </a:lnTo>
                <a:lnTo>
                  <a:pt x="7" y="1339"/>
                </a:lnTo>
                <a:lnTo>
                  <a:pt x="7" y="1352"/>
                </a:lnTo>
                <a:lnTo>
                  <a:pt x="10" y="1365"/>
                </a:lnTo>
                <a:lnTo>
                  <a:pt x="14" y="1373"/>
                </a:lnTo>
                <a:lnTo>
                  <a:pt x="19" y="1381"/>
                </a:lnTo>
                <a:lnTo>
                  <a:pt x="25" y="1386"/>
                </a:lnTo>
                <a:lnTo>
                  <a:pt x="30" y="1390"/>
                </a:lnTo>
                <a:lnTo>
                  <a:pt x="36" y="1394"/>
                </a:lnTo>
                <a:lnTo>
                  <a:pt x="43" y="1398"/>
                </a:lnTo>
                <a:lnTo>
                  <a:pt x="48" y="1399"/>
                </a:lnTo>
                <a:lnTo>
                  <a:pt x="54" y="1403"/>
                </a:lnTo>
                <a:lnTo>
                  <a:pt x="59" y="1405"/>
                </a:lnTo>
                <a:lnTo>
                  <a:pt x="63" y="1411"/>
                </a:lnTo>
                <a:lnTo>
                  <a:pt x="65" y="1415"/>
                </a:lnTo>
                <a:lnTo>
                  <a:pt x="68" y="1422"/>
                </a:lnTo>
                <a:lnTo>
                  <a:pt x="69" y="1430"/>
                </a:lnTo>
                <a:lnTo>
                  <a:pt x="71" y="1439"/>
                </a:lnTo>
                <a:lnTo>
                  <a:pt x="71" y="1450"/>
                </a:lnTo>
                <a:lnTo>
                  <a:pt x="69" y="1458"/>
                </a:lnTo>
                <a:lnTo>
                  <a:pt x="67" y="1466"/>
                </a:lnTo>
                <a:lnTo>
                  <a:pt x="65" y="1471"/>
                </a:lnTo>
                <a:lnTo>
                  <a:pt x="63" y="1475"/>
                </a:lnTo>
                <a:lnTo>
                  <a:pt x="59" y="1479"/>
                </a:lnTo>
                <a:lnTo>
                  <a:pt x="56" y="1481"/>
                </a:lnTo>
                <a:lnTo>
                  <a:pt x="52" y="1484"/>
                </a:lnTo>
                <a:lnTo>
                  <a:pt x="47" y="1486"/>
                </a:lnTo>
                <a:lnTo>
                  <a:pt x="43" y="1490"/>
                </a:lnTo>
                <a:lnTo>
                  <a:pt x="39" y="1494"/>
                </a:lnTo>
                <a:lnTo>
                  <a:pt x="35" y="1500"/>
                </a:lnTo>
                <a:lnTo>
                  <a:pt x="31" y="1507"/>
                </a:lnTo>
                <a:lnTo>
                  <a:pt x="29" y="1517"/>
                </a:lnTo>
                <a:lnTo>
                  <a:pt x="27" y="1528"/>
                </a:lnTo>
                <a:lnTo>
                  <a:pt x="27" y="1541"/>
                </a:lnTo>
                <a:lnTo>
                  <a:pt x="27" y="1556"/>
                </a:lnTo>
                <a:lnTo>
                  <a:pt x="31" y="1568"/>
                </a:lnTo>
                <a:lnTo>
                  <a:pt x="35" y="1577"/>
                </a:lnTo>
                <a:lnTo>
                  <a:pt x="40" y="1583"/>
                </a:lnTo>
                <a:lnTo>
                  <a:pt x="47" y="1588"/>
                </a:lnTo>
                <a:lnTo>
                  <a:pt x="55" y="1594"/>
                </a:lnTo>
                <a:lnTo>
                  <a:pt x="61" y="1596"/>
                </a:lnTo>
                <a:lnTo>
                  <a:pt x="69" y="1600"/>
                </a:lnTo>
                <a:lnTo>
                  <a:pt x="76" y="1602"/>
                </a:lnTo>
                <a:lnTo>
                  <a:pt x="83" y="1605"/>
                </a:lnTo>
                <a:lnTo>
                  <a:pt x="89" y="1609"/>
                </a:lnTo>
                <a:lnTo>
                  <a:pt x="94" y="1613"/>
                </a:lnTo>
                <a:lnTo>
                  <a:pt x="97" y="1619"/>
                </a:lnTo>
                <a:lnTo>
                  <a:pt x="101" y="1624"/>
                </a:lnTo>
                <a:lnTo>
                  <a:pt x="102" y="1632"/>
                </a:lnTo>
                <a:lnTo>
                  <a:pt x="102" y="1643"/>
                </a:lnTo>
                <a:lnTo>
                  <a:pt x="102" y="1651"/>
                </a:lnTo>
                <a:lnTo>
                  <a:pt x="100" y="1660"/>
                </a:lnTo>
                <a:lnTo>
                  <a:pt x="96" y="1666"/>
                </a:lnTo>
                <a:lnTo>
                  <a:pt x="90" y="1671"/>
                </a:lnTo>
                <a:lnTo>
                  <a:pt x="84" y="1675"/>
                </a:lnTo>
                <a:lnTo>
                  <a:pt x="76" y="1679"/>
                </a:lnTo>
                <a:lnTo>
                  <a:pt x="67" y="1683"/>
                </a:lnTo>
                <a:lnTo>
                  <a:pt x="56" y="1686"/>
                </a:lnTo>
                <a:lnTo>
                  <a:pt x="47" y="1690"/>
                </a:lnTo>
                <a:lnTo>
                  <a:pt x="38" y="1692"/>
                </a:lnTo>
                <a:lnTo>
                  <a:pt x="29" y="1698"/>
                </a:lnTo>
                <a:lnTo>
                  <a:pt x="21" y="1703"/>
                </a:lnTo>
                <a:lnTo>
                  <a:pt x="14" y="1711"/>
                </a:lnTo>
                <a:lnTo>
                  <a:pt x="9" y="1720"/>
                </a:lnTo>
                <a:lnTo>
                  <a:pt x="6" y="1732"/>
                </a:lnTo>
                <a:lnTo>
                  <a:pt x="7" y="1747"/>
                </a:lnTo>
                <a:lnTo>
                  <a:pt x="10" y="1764"/>
                </a:lnTo>
                <a:lnTo>
                  <a:pt x="15" y="1775"/>
                </a:lnTo>
                <a:lnTo>
                  <a:pt x="22" y="1787"/>
                </a:lnTo>
                <a:lnTo>
                  <a:pt x="30" y="1794"/>
                </a:lnTo>
                <a:lnTo>
                  <a:pt x="38" y="1800"/>
                </a:lnTo>
                <a:lnTo>
                  <a:pt x="47" y="1804"/>
                </a:lnTo>
                <a:lnTo>
                  <a:pt x="55" y="1805"/>
                </a:lnTo>
                <a:lnTo>
                  <a:pt x="64" y="1807"/>
                </a:lnTo>
                <a:lnTo>
                  <a:pt x="72" y="1809"/>
                </a:lnTo>
                <a:lnTo>
                  <a:pt x="80" y="1813"/>
                </a:lnTo>
                <a:lnTo>
                  <a:pt x="85" y="1815"/>
                </a:lnTo>
                <a:lnTo>
                  <a:pt x="90" y="1819"/>
                </a:lnTo>
                <a:lnTo>
                  <a:pt x="94" y="1822"/>
                </a:lnTo>
                <a:lnTo>
                  <a:pt x="98" y="1828"/>
                </a:lnTo>
                <a:lnTo>
                  <a:pt x="100" y="1836"/>
                </a:lnTo>
                <a:lnTo>
                  <a:pt x="100" y="1845"/>
                </a:lnTo>
                <a:lnTo>
                  <a:pt x="100" y="1855"/>
                </a:lnTo>
                <a:lnTo>
                  <a:pt x="97" y="1862"/>
                </a:lnTo>
                <a:lnTo>
                  <a:pt x="94" y="1868"/>
                </a:lnTo>
                <a:lnTo>
                  <a:pt x="90" y="1873"/>
                </a:lnTo>
                <a:lnTo>
                  <a:pt x="85" y="1877"/>
                </a:lnTo>
                <a:lnTo>
                  <a:pt x="79" y="1881"/>
                </a:lnTo>
                <a:lnTo>
                  <a:pt x="72" y="1885"/>
                </a:lnTo>
                <a:lnTo>
                  <a:pt x="63" y="1887"/>
                </a:lnTo>
                <a:lnTo>
                  <a:pt x="55" y="1890"/>
                </a:lnTo>
                <a:lnTo>
                  <a:pt x="47" y="1894"/>
                </a:lnTo>
                <a:lnTo>
                  <a:pt x="40" y="1898"/>
                </a:lnTo>
                <a:lnTo>
                  <a:pt x="32" y="1904"/>
                </a:lnTo>
                <a:lnTo>
                  <a:pt x="27" y="1911"/>
                </a:lnTo>
                <a:lnTo>
                  <a:pt x="22" y="1921"/>
                </a:lnTo>
                <a:lnTo>
                  <a:pt x="19" y="1932"/>
                </a:lnTo>
                <a:lnTo>
                  <a:pt x="18" y="1945"/>
                </a:lnTo>
                <a:lnTo>
                  <a:pt x="18" y="1958"/>
                </a:lnTo>
                <a:lnTo>
                  <a:pt x="19" y="1968"/>
                </a:lnTo>
                <a:lnTo>
                  <a:pt x="19" y="1977"/>
                </a:lnTo>
                <a:lnTo>
                  <a:pt x="21" y="1987"/>
                </a:lnTo>
                <a:lnTo>
                  <a:pt x="23" y="1992"/>
                </a:lnTo>
                <a:lnTo>
                  <a:pt x="25" y="2000"/>
                </a:lnTo>
                <a:lnTo>
                  <a:pt x="27" y="2006"/>
                </a:lnTo>
                <a:lnTo>
                  <a:pt x="30" y="2009"/>
                </a:lnTo>
                <a:lnTo>
                  <a:pt x="35" y="2015"/>
                </a:lnTo>
                <a:lnTo>
                  <a:pt x="40" y="2019"/>
                </a:lnTo>
                <a:lnTo>
                  <a:pt x="46" y="2023"/>
                </a:lnTo>
                <a:lnTo>
                  <a:pt x="54" y="2024"/>
                </a:lnTo>
                <a:lnTo>
                  <a:pt x="61" y="2024"/>
                </a:lnTo>
                <a:lnTo>
                  <a:pt x="69" y="2026"/>
                </a:lnTo>
                <a:lnTo>
                  <a:pt x="79" y="2026"/>
                </a:lnTo>
                <a:lnTo>
                  <a:pt x="89" y="2026"/>
                </a:lnTo>
                <a:lnTo>
                  <a:pt x="100" y="2024"/>
                </a:lnTo>
                <a:lnTo>
                  <a:pt x="108" y="2021"/>
                </a:lnTo>
                <a:lnTo>
                  <a:pt x="113" y="2017"/>
                </a:lnTo>
                <a:lnTo>
                  <a:pt x="118" y="2011"/>
                </a:lnTo>
                <a:lnTo>
                  <a:pt x="121" y="2004"/>
                </a:lnTo>
                <a:lnTo>
                  <a:pt x="123" y="1996"/>
                </a:lnTo>
                <a:lnTo>
                  <a:pt x="125" y="1989"/>
                </a:lnTo>
                <a:lnTo>
                  <a:pt x="126" y="1981"/>
                </a:lnTo>
                <a:lnTo>
                  <a:pt x="127" y="1974"/>
                </a:lnTo>
                <a:lnTo>
                  <a:pt x="130" y="1968"/>
                </a:lnTo>
                <a:lnTo>
                  <a:pt x="131" y="1962"/>
                </a:lnTo>
                <a:lnTo>
                  <a:pt x="134" y="1957"/>
                </a:lnTo>
                <a:lnTo>
                  <a:pt x="137" y="1953"/>
                </a:lnTo>
                <a:lnTo>
                  <a:pt x="141" y="1949"/>
                </a:lnTo>
                <a:lnTo>
                  <a:pt x="146" y="1947"/>
                </a:lnTo>
                <a:lnTo>
                  <a:pt x="154" y="1947"/>
                </a:lnTo>
                <a:lnTo>
                  <a:pt x="156" y="1947"/>
                </a:lnTo>
                <a:lnTo>
                  <a:pt x="159" y="1951"/>
                </a:lnTo>
                <a:lnTo>
                  <a:pt x="162" y="1955"/>
                </a:lnTo>
                <a:lnTo>
                  <a:pt x="164" y="1960"/>
                </a:lnTo>
                <a:lnTo>
                  <a:pt x="167" y="1966"/>
                </a:lnTo>
                <a:lnTo>
                  <a:pt x="169" y="1974"/>
                </a:lnTo>
                <a:lnTo>
                  <a:pt x="172" y="1981"/>
                </a:lnTo>
                <a:lnTo>
                  <a:pt x="173" y="1989"/>
                </a:lnTo>
                <a:lnTo>
                  <a:pt x="177" y="2004"/>
                </a:lnTo>
                <a:lnTo>
                  <a:pt x="183" y="2017"/>
                </a:lnTo>
                <a:lnTo>
                  <a:pt x="188" y="2030"/>
                </a:lnTo>
                <a:lnTo>
                  <a:pt x="193" y="2043"/>
                </a:lnTo>
                <a:lnTo>
                  <a:pt x="201" y="2053"/>
                </a:lnTo>
                <a:lnTo>
                  <a:pt x="209" y="2062"/>
                </a:lnTo>
                <a:lnTo>
                  <a:pt x="218" y="2066"/>
                </a:lnTo>
                <a:lnTo>
                  <a:pt x="230" y="2068"/>
                </a:lnTo>
                <a:lnTo>
                  <a:pt x="241" y="2068"/>
                </a:lnTo>
                <a:lnTo>
                  <a:pt x="249" y="2062"/>
                </a:lnTo>
                <a:lnTo>
                  <a:pt x="255" y="2055"/>
                </a:lnTo>
                <a:lnTo>
                  <a:pt x="260" y="2045"/>
                </a:lnTo>
                <a:lnTo>
                  <a:pt x="264" y="2034"/>
                </a:lnTo>
                <a:lnTo>
                  <a:pt x="267" y="2023"/>
                </a:lnTo>
                <a:lnTo>
                  <a:pt x="270" y="2009"/>
                </a:lnTo>
                <a:lnTo>
                  <a:pt x="271" y="1996"/>
                </a:lnTo>
                <a:lnTo>
                  <a:pt x="274" y="1983"/>
                </a:lnTo>
                <a:lnTo>
                  <a:pt x="276" y="1970"/>
                </a:lnTo>
                <a:lnTo>
                  <a:pt x="277" y="1960"/>
                </a:lnTo>
                <a:lnTo>
                  <a:pt x="281" y="1951"/>
                </a:lnTo>
                <a:lnTo>
                  <a:pt x="284" y="1945"/>
                </a:lnTo>
                <a:lnTo>
                  <a:pt x="289" y="1940"/>
                </a:lnTo>
                <a:lnTo>
                  <a:pt x="295" y="1938"/>
                </a:lnTo>
                <a:lnTo>
                  <a:pt x="301" y="1936"/>
                </a:lnTo>
                <a:lnTo>
                  <a:pt x="308" y="1936"/>
                </a:lnTo>
                <a:lnTo>
                  <a:pt x="313" y="1940"/>
                </a:lnTo>
                <a:lnTo>
                  <a:pt x="317" y="1943"/>
                </a:lnTo>
                <a:lnTo>
                  <a:pt x="321" y="1949"/>
                </a:lnTo>
                <a:lnTo>
                  <a:pt x="324" y="1957"/>
                </a:lnTo>
                <a:lnTo>
                  <a:pt x="326" y="1964"/>
                </a:lnTo>
                <a:lnTo>
                  <a:pt x="329" y="1974"/>
                </a:lnTo>
                <a:lnTo>
                  <a:pt x="331" y="1985"/>
                </a:lnTo>
                <a:lnTo>
                  <a:pt x="333" y="1996"/>
                </a:lnTo>
                <a:lnTo>
                  <a:pt x="335" y="2006"/>
                </a:lnTo>
                <a:lnTo>
                  <a:pt x="338" y="2017"/>
                </a:lnTo>
                <a:lnTo>
                  <a:pt x="342" y="2026"/>
                </a:lnTo>
                <a:lnTo>
                  <a:pt x="347" y="2034"/>
                </a:lnTo>
                <a:lnTo>
                  <a:pt x="354" y="2041"/>
                </a:lnTo>
                <a:lnTo>
                  <a:pt x="362" y="2045"/>
                </a:lnTo>
                <a:lnTo>
                  <a:pt x="371" y="2047"/>
                </a:lnTo>
                <a:lnTo>
                  <a:pt x="382" y="2045"/>
                </a:lnTo>
                <a:lnTo>
                  <a:pt x="389" y="2041"/>
                </a:lnTo>
                <a:lnTo>
                  <a:pt x="396" y="2034"/>
                </a:lnTo>
                <a:lnTo>
                  <a:pt x="401" y="2026"/>
                </a:lnTo>
                <a:lnTo>
                  <a:pt x="405" y="2017"/>
                </a:lnTo>
                <a:lnTo>
                  <a:pt x="408" y="2007"/>
                </a:lnTo>
                <a:lnTo>
                  <a:pt x="411" y="1996"/>
                </a:lnTo>
                <a:lnTo>
                  <a:pt x="412" y="1987"/>
                </a:lnTo>
                <a:lnTo>
                  <a:pt x="414" y="1975"/>
                </a:lnTo>
                <a:lnTo>
                  <a:pt x="417" y="1966"/>
                </a:lnTo>
                <a:lnTo>
                  <a:pt x="418" y="1958"/>
                </a:lnTo>
                <a:lnTo>
                  <a:pt x="422" y="1951"/>
                </a:lnTo>
                <a:lnTo>
                  <a:pt x="425" y="1945"/>
                </a:lnTo>
                <a:lnTo>
                  <a:pt x="430" y="1941"/>
                </a:lnTo>
                <a:lnTo>
                  <a:pt x="436" y="1938"/>
                </a:lnTo>
                <a:lnTo>
                  <a:pt x="442" y="1938"/>
                </a:lnTo>
                <a:lnTo>
                  <a:pt x="449" y="1938"/>
                </a:lnTo>
                <a:lnTo>
                  <a:pt x="455" y="1940"/>
                </a:lnTo>
                <a:lnTo>
                  <a:pt x="459" y="1943"/>
                </a:lnTo>
                <a:lnTo>
                  <a:pt x="463" y="1949"/>
                </a:lnTo>
                <a:lnTo>
                  <a:pt x="466" y="1955"/>
                </a:lnTo>
                <a:lnTo>
                  <a:pt x="468" y="1960"/>
                </a:lnTo>
                <a:lnTo>
                  <a:pt x="470" y="1968"/>
                </a:lnTo>
                <a:lnTo>
                  <a:pt x="472" y="1977"/>
                </a:lnTo>
                <a:lnTo>
                  <a:pt x="474" y="1985"/>
                </a:lnTo>
                <a:lnTo>
                  <a:pt x="476" y="1994"/>
                </a:lnTo>
                <a:lnTo>
                  <a:pt x="480" y="2002"/>
                </a:lnTo>
                <a:lnTo>
                  <a:pt x="484" y="2009"/>
                </a:lnTo>
                <a:lnTo>
                  <a:pt x="488" y="2017"/>
                </a:lnTo>
                <a:lnTo>
                  <a:pt x="495" y="2023"/>
                </a:lnTo>
                <a:lnTo>
                  <a:pt x="503" y="2024"/>
                </a:lnTo>
                <a:lnTo>
                  <a:pt x="513" y="2026"/>
                </a:lnTo>
                <a:lnTo>
                  <a:pt x="522" y="2026"/>
                </a:lnTo>
                <a:lnTo>
                  <a:pt x="530" y="2023"/>
                </a:lnTo>
                <a:lnTo>
                  <a:pt x="537" y="2021"/>
                </a:lnTo>
                <a:lnTo>
                  <a:pt x="541" y="2015"/>
                </a:lnTo>
                <a:lnTo>
                  <a:pt x="545" y="2011"/>
                </a:lnTo>
                <a:lnTo>
                  <a:pt x="549" y="2006"/>
                </a:lnTo>
                <a:lnTo>
                  <a:pt x="550" y="2000"/>
                </a:lnTo>
                <a:lnTo>
                  <a:pt x="553" y="1994"/>
                </a:lnTo>
                <a:lnTo>
                  <a:pt x="554" y="1989"/>
                </a:lnTo>
                <a:lnTo>
                  <a:pt x="557" y="1985"/>
                </a:lnTo>
                <a:lnTo>
                  <a:pt x="559" y="1979"/>
                </a:lnTo>
                <a:lnTo>
                  <a:pt x="562" y="1977"/>
                </a:lnTo>
                <a:lnTo>
                  <a:pt x="566" y="1974"/>
                </a:lnTo>
                <a:lnTo>
                  <a:pt x="570" y="1972"/>
                </a:lnTo>
                <a:lnTo>
                  <a:pt x="576" y="1970"/>
                </a:lnTo>
                <a:lnTo>
                  <a:pt x="583" y="1970"/>
                </a:lnTo>
                <a:lnTo>
                  <a:pt x="591" y="1970"/>
                </a:lnTo>
                <a:lnTo>
                  <a:pt x="596" y="1972"/>
                </a:lnTo>
                <a:lnTo>
                  <a:pt x="600" y="1975"/>
                </a:lnTo>
                <a:lnTo>
                  <a:pt x="604" y="1979"/>
                </a:lnTo>
                <a:lnTo>
                  <a:pt x="607" y="1985"/>
                </a:lnTo>
                <a:lnTo>
                  <a:pt x="609" y="1991"/>
                </a:lnTo>
                <a:lnTo>
                  <a:pt x="612" y="1996"/>
                </a:lnTo>
                <a:lnTo>
                  <a:pt x="613" y="2004"/>
                </a:lnTo>
                <a:lnTo>
                  <a:pt x="616" y="2011"/>
                </a:lnTo>
                <a:lnTo>
                  <a:pt x="617" y="2019"/>
                </a:lnTo>
                <a:lnTo>
                  <a:pt x="621" y="2024"/>
                </a:lnTo>
                <a:lnTo>
                  <a:pt x="625" y="2032"/>
                </a:lnTo>
                <a:lnTo>
                  <a:pt x="629" y="2038"/>
                </a:lnTo>
                <a:lnTo>
                  <a:pt x="636" y="2041"/>
                </a:lnTo>
                <a:lnTo>
                  <a:pt x="644" y="2045"/>
                </a:lnTo>
                <a:lnTo>
                  <a:pt x="654" y="2045"/>
                </a:lnTo>
                <a:lnTo>
                  <a:pt x="663" y="2045"/>
                </a:lnTo>
                <a:lnTo>
                  <a:pt x="671" y="2043"/>
                </a:lnTo>
                <a:lnTo>
                  <a:pt x="678" y="2038"/>
                </a:lnTo>
                <a:lnTo>
                  <a:pt x="683" y="2034"/>
                </a:lnTo>
                <a:lnTo>
                  <a:pt x="687" y="2026"/>
                </a:lnTo>
                <a:lnTo>
                  <a:pt x="690" y="2021"/>
                </a:lnTo>
                <a:lnTo>
                  <a:pt x="692" y="2013"/>
                </a:lnTo>
                <a:lnTo>
                  <a:pt x="694" y="2007"/>
                </a:lnTo>
                <a:lnTo>
                  <a:pt x="696" y="2002"/>
                </a:lnTo>
                <a:lnTo>
                  <a:pt x="698" y="1996"/>
                </a:lnTo>
                <a:lnTo>
                  <a:pt x="700" y="1991"/>
                </a:lnTo>
                <a:lnTo>
                  <a:pt x="703" y="1987"/>
                </a:lnTo>
                <a:lnTo>
                  <a:pt x="707" y="1983"/>
                </a:lnTo>
                <a:lnTo>
                  <a:pt x="711" y="1979"/>
                </a:lnTo>
                <a:lnTo>
                  <a:pt x="717" y="1977"/>
                </a:lnTo>
                <a:lnTo>
                  <a:pt x="724" y="1977"/>
                </a:lnTo>
                <a:lnTo>
                  <a:pt x="732" y="1979"/>
                </a:lnTo>
                <a:lnTo>
                  <a:pt x="737" y="1981"/>
                </a:lnTo>
                <a:lnTo>
                  <a:pt x="741" y="1985"/>
                </a:lnTo>
                <a:lnTo>
                  <a:pt x="745" y="1991"/>
                </a:lnTo>
                <a:lnTo>
                  <a:pt x="748" y="1996"/>
                </a:lnTo>
                <a:lnTo>
                  <a:pt x="750" y="2002"/>
                </a:lnTo>
                <a:lnTo>
                  <a:pt x="753" y="2011"/>
                </a:lnTo>
                <a:lnTo>
                  <a:pt x="754" y="2019"/>
                </a:lnTo>
                <a:lnTo>
                  <a:pt x="757" y="2028"/>
                </a:lnTo>
                <a:lnTo>
                  <a:pt x="758" y="2038"/>
                </a:lnTo>
                <a:lnTo>
                  <a:pt x="762" y="2045"/>
                </a:lnTo>
                <a:lnTo>
                  <a:pt x="766" y="2055"/>
                </a:lnTo>
                <a:lnTo>
                  <a:pt x="771" y="2060"/>
                </a:lnTo>
                <a:lnTo>
                  <a:pt x="777" y="2066"/>
                </a:lnTo>
                <a:lnTo>
                  <a:pt x="785" y="2070"/>
                </a:lnTo>
                <a:lnTo>
                  <a:pt x="795" y="2072"/>
                </a:lnTo>
                <a:lnTo>
                  <a:pt x="804" y="2070"/>
                </a:lnTo>
                <a:lnTo>
                  <a:pt x="812" y="2064"/>
                </a:lnTo>
                <a:lnTo>
                  <a:pt x="819" y="2058"/>
                </a:lnTo>
                <a:lnTo>
                  <a:pt x="824" y="2049"/>
                </a:lnTo>
                <a:lnTo>
                  <a:pt x="828" y="2040"/>
                </a:lnTo>
                <a:lnTo>
                  <a:pt x="831" y="2028"/>
                </a:lnTo>
                <a:lnTo>
                  <a:pt x="833" y="2015"/>
                </a:lnTo>
                <a:lnTo>
                  <a:pt x="836" y="2004"/>
                </a:lnTo>
                <a:lnTo>
                  <a:pt x="837" y="1992"/>
                </a:lnTo>
                <a:lnTo>
                  <a:pt x="840" y="1981"/>
                </a:lnTo>
                <a:lnTo>
                  <a:pt x="843" y="1972"/>
                </a:lnTo>
                <a:lnTo>
                  <a:pt x="845" y="1964"/>
                </a:lnTo>
                <a:lnTo>
                  <a:pt x="849" y="1957"/>
                </a:lnTo>
                <a:lnTo>
                  <a:pt x="853" y="1953"/>
                </a:lnTo>
                <a:lnTo>
                  <a:pt x="858" y="1949"/>
                </a:lnTo>
                <a:lnTo>
                  <a:pt x="865" y="1949"/>
                </a:lnTo>
                <a:lnTo>
                  <a:pt x="873" y="1949"/>
                </a:lnTo>
                <a:lnTo>
                  <a:pt x="878" y="1951"/>
                </a:lnTo>
                <a:lnTo>
                  <a:pt x="882" y="1955"/>
                </a:lnTo>
                <a:lnTo>
                  <a:pt x="886" y="1960"/>
                </a:lnTo>
                <a:lnTo>
                  <a:pt x="889" y="1966"/>
                </a:lnTo>
                <a:lnTo>
                  <a:pt x="891" y="1974"/>
                </a:lnTo>
                <a:lnTo>
                  <a:pt x="894" y="1983"/>
                </a:lnTo>
                <a:lnTo>
                  <a:pt x="895" y="1992"/>
                </a:lnTo>
                <a:lnTo>
                  <a:pt x="898" y="2002"/>
                </a:lnTo>
                <a:lnTo>
                  <a:pt x="901" y="2011"/>
                </a:lnTo>
                <a:lnTo>
                  <a:pt x="903" y="2021"/>
                </a:lnTo>
                <a:lnTo>
                  <a:pt x="907" y="2028"/>
                </a:lnTo>
                <a:lnTo>
                  <a:pt x="912" y="2036"/>
                </a:lnTo>
                <a:lnTo>
                  <a:pt x="918" y="2041"/>
                </a:lnTo>
                <a:lnTo>
                  <a:pt x="927" y="2045"/>
                </a:lnTo>
                <a:lnTo>
                  <a:pt x="936" y="2047"/>
                </a:lnTo>
                <a:lnTo>
                  <a:pt x="945" y="2045"/>
                </a:lnTo>
                <a:lnTo>
                  <a:pt x="953" y="2041"/>
                </a:lnTo>
                <a:lnTo>
                  <a:pt x="960" y="2038"/>
                </a:lnTo>
                <a:lnTo>
                  <a:pt x="965" y="2030"/>
                </a:lnTo>
                <a:lnTo>
                  <a:pt x="969" y="2023"/>
                </a:lnTo>
                <a:lnTo>
                  <a:pt x="972" y="2013"/>
                </a:lnTo>
                <a:lnTo>
                  <a:pt x="974" y="2006"/>
                </a:lnTo>
                <a:lnTo>
                  <a:pt x="977" y="1996"/>
                </a:lnTo>
                <a:lnTo>
                  <a:pt x="978" y="1989"/>
                </a:lnTo>
                <a:lnTo>
                  <a:pt x="981" y="1981"/>
                </a:lnTo>
                <a:lnTo>
                  <a:pt x="982" y="1975"/>
                </a:lnTo>
                <a:lnTo>
                  <a:pt x="986" y="1970"/>
                </a:lnTo>
                <a:lnTo>
                  <a:pt x="989" y="1964"/>
                </a:lnTo>
                <a:lnTo>
                  <a:pt x="994" y="1960"/>
                </a:lnTo>
                <a:lnTo>
                  <a:pt x="999" y="1958"/>
                </a:lnTo>
                <a:lnTo>
                  <a:pt x="1006" y="1958"/>
                </a:lnTo>
                <a:lnTo>
                  <a:pt x="1014" y="1958"/>
                </a:lnTo>
                <a:lnTo>
                  <a:pt x="1019" y="1960"/>
                </a:lnTo>
                <a:lnTo>
                  <a:pt x="1024" y="1964"/>
                </a:lnTo>
                <a:lnTo>
                  <a:pt x="1028" y="1970"/>
                </a:lnTo>
                <a:lnTo>
                  <a:pt x="1031" y="1974"/>
                </a:lnTo>
                <a:lnTo>
                  <a:pt x="1034" y="1981"/>
                </a:lnTo>
                <a:lnTo>
                  <a:pt x="1035" y="1989"/>
                </a:lnTo>
                <a:lnTo>
                  <a:pt x="1037" y="1994"/>
                </a:lnTo>
                <a:lnTo>
                  <a:pt x="1039" y="2004"/>
                </a:lnTo>
                <a:lnTo>
                  <a:pt x="1041" y="2011"/>
                </a:lnTo>
                <a:lnTo>
                  <a:pt x="1044" y="2021"/>
                </a:lnTo>
                <a:lnTo>
                  <a:pt x="1048" y="2028"/>
                </a:lnTo>
                <a:lnTo>
                  <a:pt x="1053" y="2034"/>
                </a:lnTo>
                <a:lnTo>
                  <a:pt x="1060" y="2040"/>
                </a:lnTo>
                <a:lnTo>
                  <a:pt x="1068" y="2041"/>
                </a:lnTo>
                <a:lnTo>
                  <a:pt x="1077" y="2043"/>
                </a:lnTo>
                <a:lnTo>
                  <a:pt x="1088" y="2041"/>
                </a:lnTo>
                <a:lnTo>
                  <a:pt x="1095" y="2038"/>
                </a:lnTo>
                <a:lnTo>
                  <a:pt x="1101" y="2032"/>
                </a:lnTo>
                <a:lnTo>
                  <a:pt x="1106" y="2024"/>
                </a:lnTo>
                <a:lnTo>
                  <a:pt x="1110" y="2015"/>
                </a:lnTo>
                <a:lnTo>
                  <a:pt x="1113" y="2006"/>
                </a:lnTo>
                <a:lnTo>
                  <a:pt x="1115" y="1994"/>
                </a:lnTo>
                <a:lnTo>
                  <a:pt x="1118" y="1985"/>
                </a:lnTo>
                <a:lnTo>
                  <a:pt x="1119" y="1975"/>
                </a:lnTo>
                <a:lnTo>
                  <a:pt x="1122" y="1966"/>
                </a:lnTo>
                <a:lnTo>
                  <a:pt x="1124" y="1957"/>
                </a:lnTo>
                <a:lnTo>
                  <a:pt x="1127" y="1951"/>
                </a:lnTo>
                <a:lnTo>
                  <a:pt x="1131" y="1945"/>
                </a:lnTo>
                <a:lnTo>
                  <a:pt x="1135" y="1941"/>
                </a:lnTo>
                <a:lnTo>
                  <a:pt x="1140" y="1938"/>
                </a:lnTo>
                <a:lnTo>
                  <a:pt x="1147" y="1938"/>
                </a:lnTo>
                <a:lnTo>
                  <a:pt x="1153" y="1938"/>
                </a:lnTo>
                <a:lnTo>
                  <a:pt x="1159" y="1941"/>
                </a:lnTo>
                <a:lnTo>
                  <a:pt x="1164" y="1947"/>
                </a:lnTo>
                <a:lnTo>
                  <a:pt x="1167" y="1955"/>
                </a:lnTo>
                <a:lnTo>
                  <a:pt x="1171" y="1964"/>
                </a:lnTo>
                <a:lnTo>
                  <a:pt x="1173" y="1975"/>
                </a:lnTo>
                <a:lnTo>
                  <a:pt x="1174" y="1989"/>
                </a:lnTo>
                <a:lnTo>
                  <a:pt x="1177" y="2004"/>
                </a:lnTo>
                <a:lnTo>
                  <a:pt x="1180" y="2017"/>
                </a:lnTo>
                <a:lnTo>
                  <a:pt x="1181" y="2030"/>
                </a:lnTo>
                <a:lnTo>
                  <a:pt x="1185" y="2043"/>
                </a:lnTo>
                <a:lnTo>
                  <a:pt x="1189" y="2057"/>
                </a:lnTo>
                <a:lnTo>
                  <a:pt x="1193" y="2066"/>
                </a:lnTo>
                <a:lnTo>
                  <a:pt x="1199" y="2074"/>
                </a:lnTo>
                <a:lnTo>
                  <a:pt x="1207" y="2079"/>
                </a:lnTo>
                <a:lnTo>
                  <a:pt x="1218" y="2081"/>
                </a:lnTo>
                <a:lnTo>
                  <a:pt x="1228" y="2079"/>
                </a:lnTo>
                <a:lnTo>
                  <a:pt x="1236" y="2074"/>
                </a:lnTo>
                <a:lnTo>
                  <a:pt x="1242" y="2066"/>
                </a:lnTo>
                <a:lnTo>
                  <a:pt x="1247" y="2057"/>
                </a:lnTo>
                <a:lnTo>
                  <a:pt x="1251" y="2043"/>
                </a:lnTo>
                <a:lnTo>
                  <a:pt x="1253" y="2032"/>
                </a:lnTo>
                <a:lnTo>
                  <a:pt x="1256" y="2017"/>
                </a:lnTo>
                <a:lnTo>
                  <a:pt x="1259" y="2004"/>
                </a:lnTo>
                <a:lnTo>
                  <a:pt x="1261" y="1989"/>
                </a:lnTo>
                <a:lnTo>
                  <a:pt x="1263" y="1975"/>
                </a:lnTo>
                <a:lnTo>
                  <a:pt x="1265" y="1964"/>
                </a:lnTo>
                <a:lnTo>
                  <a:pt x="1268" y="1955"/>
                </a:lnTo>
                <a:lnTo>
                  <a:pt x="1272" y="1947"/>
                </a:lnTo>
                <a:lnTo>
                  <a:pt x="1276" y="1943"/>
                </a:lnTo>
                <a:lnTo>
                  <a:pt x="1281" y="1940"/>
                </a:lnTo>
                <a:lnTo>
                  <a:pt x="1288" y="1938"/>
                </a:lnTo>
                <a:lnTo>
                  <a:pt x="1296" y="1940"/>
                </a:lnTo>
                <a:lnTo>
                  <a:pt x="1301" y="1941"/>
                </a:lnTo>
                <a:lnTo>
                  <a:pt x="1305" y="1947"/>
                </a:lnTo>
                <a:lnTo>
                  <a:pt x="1309" y="1953"/>
                </a:lnTo>
                <a:lnTo>
                  <a:pt x="1311" y="1960"/>
                </a:lnTo>
                <a:lnTo>
                  <a:pt x="1314" y="1970"/>
                </a:lnTo>
                <a:lnTo>
                  <a:pt x="1317" y="1979"/>
                </a:lnTo>
                <a:lnTo>
                  <a:pt x="1318" y="1991"/>
                </a:lnTo>
                <a:lnTo>
                  <a:pt x="1321" y="2004"/>
                </a:lnTo>
                <a:lnTo>
                  <a:pt x="1323" y="2015"/>
                </a:lnTo>
                <a:lnTo>
                  <a:pt x="1326" y="2024"/>
                </a:lnTo>
                <a:lnTo>
                  <a:pt x="1330" y="2036"/>
                </a:lnTo>
                <a:lnTo>
                  <a:pt x="1335" y="2043"/>
                </a:lnTo>
                <a:lnTo>
                  <a:pt x="1342" y="2051"/>
                </a:lnTo>
                <a:lnTo>
                  <a:pt x="1350" y="2055"/>
                </a:lnTo>
                <a:lnTo>
                  <a:pt x="1359" y="2057"/>
                </a:lnTo>
                <a:lnTo>
                  <a:pt x="1369" y="2055"/>
                </a:lnTo>
                <a:lnTo>
                  <a:pt x="1377" y="2053"/>
                </a:lnTo>
                <a:lnTo>
                  <a:pt x="1383" y="2047"/>
                </a:lnTo>
                <a:lnTo>
                  <a:pt x="1388" y="2040"/>
                </a:lnTo>
                <a:lnTo>
                  <a:pt x="1392" y="2032"/>
                </a:lnTo>
                <a:lnTo>
                  <a:pt x="1394" y="2024"/>
                </a:lnTo>
                <a:lnTo>
                  <a:pt x="1397" y="2017"/>
                </a:lnTo>
                <a:lnTo>
                  <a:pt x="1400" y="2007"/>
                </a:lnTo>
                <a:lnTo>
                  <a:pt x="1401" y="2000"/>
                </a:lnTo>
                <a:lnTo>
                  <a:pt x="1404" y="1992"/>
                </a:lnTo>
                <a:lnTo>
                  <a:pt x="1405" y="1987"/>
                </a:lnTo>
                <a:lnTo>
                  <a:pt x="1409" y="1981"/>
                </a:lnTo>
                <a:lnTo>
                  <a:pt x="1412" y="1977"/>
                </a:lnTo>
                <a:lnTo>
                  <a:pt x="1417" y="1974"/>
                </a:lnTo>
                <a:lnTo>
                  <a:pt x="1422" y="1972"/>
                </a:lnTo>
                <a:lnTo>
                  <a:pt x="1430" y="1970"/>
                </a:lnTo>
                <a:lnTo>
                  <a:pt x="1437" y="1972"/>
                </a:lnTo>
                <a:lnTo>
                  <a:pt x="1442" y="1974"/>
                </a:lnTo>
                <a:lnTo>
                  <a:pt x="1446" y="1977"/>
                </a:lnTo>
                <a:lnTo>
                  <a:pt x="1450" y="1983"/>
                </a:lnTo>
                <a:lnTo>
                  <a:pt x="1452" y="1989"/>
                </a:lnTo>
                <a:lnTo>
                  <a:pt x="1455" y="1996"/>
                </a:lnTo>
                <a:lnTo>
                  <a:pt x="1458" y="2006"/>
                </a:lnTo>
                <a:lnTo>
                  <a:pt x="1459" y="2017"/>
                </a:lnTo>
                <a:lnTo>
                  <a:pt x="1462" y="2026"/>
                </a:lnTo>
                <a:lnTo>
                  <a:pt x="1464" y="2036"/>
                </a:lnTo>
                <a:lnTo>
                  <a:pt x="1467" y="2045"/>
                </a:lnTo>
                <a:lnTo>
                  <a:pt x="1471" y="2055"/>
                </a:lnTo>
                <a:lnTo>
                  <a:pt x="1476" y="2062"/>
                </a:lnTo>
                <a:lnTo>
                  <a:pt x="1483" y="2068"/>
                </a:lnTo>
                <a:lnTo>
                  <a:pt x="1491" y="2072"/>
                </a:lnTo>
                <a:lnTo>
                  <a:pt x="1500" y="2074"/>
                </a:lnTo>
                <a:lnTo>
                  <a:pt x="1510" y="2072"/>
                </a:lnTo>
                <a:lnTo>
                  <a:pt x="1518" y="2066"/>
                </a:lnTo>
                <a:lnTo>
                  <a:pt x="1525" y="2058"/>
                </a:lnTo>
                <a:lnTo>
                  <a:pt x="1530" y="2047"/>
                </a:lnTo>
                <a:lnTo>
                  <a:pt x="1534" y="2036"/>
                </a:lnTo>
                <a:lnTo>
                  <a:pt x="1537" y="2023"/>
                </a:lnTo>
                <a:lnTo>
                  <a:pt x="1539" y="2007"/>
                </a:lnTo>
                <a:lnTo>
                  <a:pt x="1541" y="1994"/>
                </a:lnTo>
                <a:lnTo>
                  <a:pt x="1543" y="1979"/>
                </a:lnTo>
                <a:lnTo>
                  <a:pt x="1546" y="1966"/>
                </a:lnTo>
                <a:lnTo>
                  <a:pt x="1547" y="1955"/>
                </a:lnTo>
                <a:lnTo>
                  <a:pt x="1551" y="1945"/>
                </a:lnTo>
                <a:lnTo>
                  <a:pt x="1554" y="1938"/>
                </a:lnTo>
                <a:lnTo>
                  <a:pt x="1559" y="1932"/>
                </a:lnTo>
                <a:lnTo>
                  <a:pt x="1564" y="1928"/>
                </a:lnTo>
                <a:lnTo>
                  <a:pt x="1571" y="1928"/>
                </a:lnTo>
                <a:lnTo>
                  <a:pt x="1578" y="1928"/>
                </a:lnTo>
                <a:lnTo>
                  <a:pt x="1583" y="1932"/>
                </a:lnTo>
                <a:lnTo>
                  <a:pt x="1587" y="1936"/>
                </a:lnTo>
                <a:lnTo>
                  <a:pt x="1591" y="1943"/>
                </a:lnTo>
                <a:lnTo>
                  <a:pt x="1593" y="1951"/>
                </a:lnTo>
                <a:lnTo>
                  <a:pt x="1596" y="1962"/>
                </a:lnTo>
                <a:lnTo>
                  <a:pt x="1599" y="1974"/>
                </a:lnTo>
                <a:lnTo>
                  <a:pt x="1600" y="1987"/>
                </a:lnTo>
                <a:lnTo>
                  <a:pt x="1603" y="1998"/>
                </a:lnTo>
                <a:lnTo>
                  <a:pt x="1605" y="2011"/>
                </a:lnTo>
                <a:lnTo>
                  <a:pt x="1608" y="2023"/>
                </a:lnTo>
                <a:lnTo>
                  <a:pt x="1612" y="2034"/>
                </a:lnTo>
                <a:lnTo>
                  <a:pt x="1617" y="2043"/>
                </a:lnTo>
                <a:lnTo>
                  <a:pt x="1624" y="2051"/>
                </a:lnTo>
                <a:lnTo>
                  <a:pt x="1632" y="2055"/>
                </a:lnTo>
                <a:lnTo>
                  <a:pt x="1641" y="2057"/>
                </a:lnTo>
                <a:lnTo>
                  <a:pt x="1651" y="2055"/>
                </a:lnTo>
                <a:lnTo>
                  <a:pt x="1659" y="2053"/>
                </a:lnTo>
                <a:lnTo>
                  <a:pt x="1666" y="2045"/>
                </a:lnTo>
                <a:lnTo>
                  <a:pt x="1671" y="2040"/>
                </a:lnTo>
                <a:lnTo>
                  <a:pt x="1675" y="2030"/>
                </a:lnTo>
                <a:lnTo>
                  <a:pt x="1678" y="2021"/>
                </a:lnTo>
                <a:lnTo>
                  <a:pt x="1680" y="2013"/>
                </a:lnTo>
                <a:lnTo>
                  <a:pt x="1682" y="2004"/>
                </a:lnTo>
                <a:lnTo>
                  <a:pt x="1684" y="1994"/>
                </a:lnTo>
                <a:lnTo>
                  <a:pt x="1686" y="1985"/>
                </a:lnTo>
                <a:lnTo>
                  <a:pt x="1688" y="1977"/>
                </a:lnTo>
                <a:lnTo>
                  <a:pt x="1691" y="1972"/>
                </a:lnTo>
                <a:lnTo>
                  <a:pt x="1695" y="1968"/>
                </a:lnTo>
                <a:lnTo>
                  <a:pt x="1700" y="1964"/>
                </a:lnTo>
                <a:lnTo>
                  <a:pt x="1705" y="1962"/>
                </a:lnTo>
                <a:lnTo>
                  <a:pt x="1712" y="1960"/>
                </a:lnTo>
                <a:lnTo>
                  <a:pt x="1718" y="1962"/>
                </a:lnTo>
                <a:lnTo>
                  <a:pt x="1724" y="1964"/>
                </a:lnTo>
                <a:lnTo>
                  <a:pt x="1728" y="1970"/>
                </a:lnTo>
                <a:lnTo>
                  <a:pt x="1732" y="1975"/>
                </a:lnTo>
                <a:lnTo>
                  <a:pt x="1734" y="1983"/>
                </a:lnTo>
                <a:lnTo>
                  <a:pt x="1737" y="1992"/>
                </a:lnTo>
                <a:lnTo>
                  <a:pt x="1740" y="2004"/>
                </a:lnTo>
                <a:lnTo>
                  <a:pt x="1742" y="2017"/>
                </a:lnTo>
                <a:lnTo>
                  <a:pt x="1743" y="2028"/>
                </a:lnTo>
                <a:lnTo>
                  <a:pt x="1746" y="2040"/>
                </a:lnTo>
                <a:lnTo>
                  <a:pt x="1749" y="2051"/>
                </a:lnTo>
                <a:lnTo>
                  <a:pt x="1753" y="2062"/>
                </a:lnTo>
                <a:lnTo>
                  <a:pt x="1758" y="2070"/>
                </a:lnTo>
                <a:lnTo>
                  <a:pt x="1765" y="2077"/>
                </a:lnTo>
                <a:lnTo>
                  <a:pt x="1772" y="2081"/>
                </a:lnTo>
                <a:lnTo>
                  <a:pt x="1783" y="2083"/>
                </a:lnTo>
                <a:lnTo>
                  <a:pt x="1792" y="2081"/>
                </a:lnTo>
                <a:lnTo>
                  <a:pt x="1800" y="2077"/>
                </a:lnTo>
                <a:lnTo>
                  <a:pt x="1807" y="2072"/>
                </a:lnTo>
                <a:lnTo>
                  <a:pt x="1812" y="2062"/>
                </a:lnTo>
                <a:lnTo>
                  <a:pt x="1816" y="2053"/>
                </a:lnTo>
                <a:lnTo>
                  <a:pt x="1819" y="2041"/>
                </a:lnTo>
                <a:lnTo>
                  <a:pt x="1821" y="2030"/>
                </a:lnTo>
                <a:lnTo>
                  <a:pt x="1823" y="2019"/>
                </a:lnTo>
                <a:lnTo>
                  <a:pt x="1825" y="2007"/>
                </a:lnTo>
                <a:lnTo>
                  <a:pt x="1828" y="1996"/>
                </a:lnTo>
                <a:lnTo>
                  <a:pt x="1830" y="1987"/>
                </a:lnTo>
                <a:lnTo>
                  <a:pt x="1833" y="1979"/>
                </a:lnTo>
                <a:lnTo>
                  <a:pt x="1837" y="1974"/>
                </a:lnTo>
                <a:lnTo>
                  <a:pt x="1841" y="1970"/>
                </a:lnTo>
                <a:lnTo>
                  <a:pt x="1846" y="1966"/>
                </a:lnTo>
                <a:lnTo>
                  <a:pt x="1853" y="1966"/>
                </a:lnTo>
                <a:lnTo>
                  <a:pt x="1861" y="1966"/>
                </a:lnTo>
                <a:lnTo>
                  <a:pt x="1866" y="1968"/>
                </a:lnTo>
                <a:lnTo>
                  <a:pt x="1870" y="1972"/>
                </a:lnTo>
                <a:lnTo>
                  <a:pt x="1874" y="1975"/>
                </a:lnTo>
                <a:lnTo>
                  <a:pt x="1877" y="1981"/>
                </a:lnTo>
                <a:lnTo>
                  <a:pt x="1879" y="1989"/>
                </a:lnTo>
                <a:lnTo>
                  <a:pt x="1882" y="1996"/>
                </a:lnTo>
                <a:lnTo>
                  <a:pt x="1883" y="2004"/>
                </a:lnTo>
                <a:lnTo>
                  <a:pt x="1886" y="2011"/>
                </a:lnTo>
                <a:lnTo>
                  <a:pt x="1887" y="2021"/>
                </a:lnTo>
                <a:lnTo>
                  <a:pt x="1891" y="2028"/>
                </a:lnTo>
                <a:lnTo>
                  <a:pt x="1895" y="2036"/>
                </a:lnTo>
                <a:lnTo>
                  <a:pt x="1899" y="2041"/>
                </a:lnTo>
                <a:lnTo>
                  <a:pt x="1905" y="2047"/>
                </a:lnTo>
                <a:lnTo>
                  <a:pt x="1913" y="2051"/>
                </a:lnTo>
                <a:lnTo>
                  <a:pt x="1924" y="2051"/>
                </a:lnTo>
                <a:lnTo>
                  <a:pt x="1933" y="2051"/>
                </a:lnTo>
                <a:lnTo>
                  <a:pt x="1941" y="2047"/>
                </a:lnTo>
                <a:lnTo>
                  <a:pt x="1948" y="2041"/>
                </a:lnTo>
                <a:lnTo>
                  <a:pt x="1953" y="2034"/>
                </a:lnTo>
                <a:lnTo>
                  <a:pt x="1957" y="2026"/>
                </a:lnTo>
                <a:lnTo>
                  <a:pt x="1959" y="2019"/>
                </a:lnTo>
                <a:lnTo>
                  <a:pt x="1962" y="2009"/>
                </a:lnTo>
                <a:lnTo>
                  <a:pt x="1963" y="2000"/>
                </a:lnTo>
                <a:lnTo>
                  <a:pt x="1966" y="1992"/>
                </a:lnTo>
                <a:lnTo>
                  <a:pt x="1967" y="1985"/>
                </a:lnTo>
                <a:lnTo>
                  <a:pt x="1970" y="1979"/>
                </a:lnTo>
                <a:lnTo>
                  <a:pt x="1973" y="1974"/>
                </a:lnTo>
                <a:lnTo>
                  <a:pt x="1977" y="1968"/>
                </a:lnTo>
                <a:lnTo>
                  <a:pt x="1981" y="1964"/>
                </a:lnTo>
                <a:lnTo>
                  <a:pt x="1987" y="1962"/>
                </a:lnTo>
                <a:lnTo>
                  <a:pt x="1994" y="1960"/>
                </a:lnTo>
                <a:lnTo>
                  <a:pt x="2002" y="1962"/>
                </a:lnTo>
                <a:lnTo>
                  <a:pt x="2007" y="1964"/>
                </a:lnTo>
                <a:lnTo>
                  <a:pt x="2012" y="1966"/>
                </a:lnTo>
                <a:lnTo>
                  <a:pt x="2015" y="1970"/>
                </a:lnTo>
                <a:lnTo>
                  <a:pt x="2017" y="1975"/>
                </a:lnTo>
                <a:lnTo>
                  <a:pt x="2020" y="1981"/>
                </a:lnTo>
                <a:lnTo>
                  <a:pt x="2023" y="1987"/>
                </a:lnTo>
                <a:lnTo>
                  <a:pt x="2024" y="1992"/>
                </a:lnTo>
                <a:lnTo>
                  <a:pt x="2027" y="2000"/>
                </a:lnTo>
                <a:lnTo>
                  <a:pt x="2029" y="2007"/>
                </a:lnTo>
                <a:lnTo>
                  <a:pt x="2032" y="2013"/>
                </a:lnTo>
                <a:lnTo>
                  <a:pt x="2036" y="2021"/>
                </a:lnTo>
                <a:lnTo>
                  <a:pt x="2041" y="2026"/>
                </a:lnTo>
                <a:lnTo>
                  <a:pt x="2046" y="2030"/>
                </a:lnTo>
                <a:lnTo>
                  <a:pt x="2054" y="2032"/>
                </a:lnTo>
                <a:lnTo>
                  <a:pt x="2065" y="2034"/>
                </a:lnTo>
                <a:lnTo>
                  <a:pt x="2075" y="2034"/>
                </a:lnTo>
                <a:lnTo>
                  <a:pt x="2085" y="2034"/>
                </a:lnTo>
                <a:lnTo>
                  <a:pt x="2093" y="2032"/>
                </a:lnTo>
                <a:lnTo>
                  <a:pt x="2100" y="2030"/>
                </a:lnTo>
                <a:lnTo>
                  <a:pt x="2107" y="2028"/>
                </a:lnTo>
                <a:lnTo>
                  <a:pt x="2112" y="2024"/>
                </a:lnTo>
                <a:lnTo>
                  <a:pt x="2118" y="2021"/>
                </a:lnTo>
                <a:lnTo>
                  <a:pt x="2123" y="2015"/>
                </a:lnTo>
                <a:lnTo>
                  <a:pt x="2125" y="2009"/>
                </a:lnTo>
                <a:lnTo>
                  <a:pt x="2128" y="2004"/>
                </a:lnTo>
                <a:lnTo>
                  <a:pt x="2131" y="1996"/>
                </a:lnTo>
                <a:lnTo>
                  <a:pt x="2132" y="1989"/>
                </a:lnTo>
                <a:lnTo>
                  <a:pt x="2133" y="1979"/>
                </a:lnTo>
                <a:lnTo>
                  <a:pt x="2135" y="1970"/>
                </a:lnTo>
                <a:lnTo>
                  <a:pt x="2135" y="1958"/>
                </a:lnTo>
                <a:lnTo>
                  <a:pt x="2135" y="1945"/>
                </a:lnTo>
                <a:lnTo>
                  <a:pt x="2133" y="1932"/>
                </a:lnTo>
                <a:lnTo>
                  <a:pt x="2131" y="1921"/>
                </a:lnTo>
                <a:lnTo>
                  <a:pt x="2127" y="1911"/>
                </a:lnTo>
                <a:lnTo>
                  <a:pt x="2122" y="1904"/>
                </a:lnTo>
                <a:lnTo>
                  <a:pt x="2115" y="1898"/>
                </a:lnTo>
                <a:lnTo>
                  <a:pt x="2107" y="1894"/>
                </a:lnTo>
                <a:lnTo>
                  <a:pt x="2100" y="1890"/>
                </a:lnTo>
                <a:lnTo>
                  <a:pt x="2093" y="1887"/>
                </a:lnTo>
                <a:lnTo>
                  <a:pt x="2086" y="1885"/>
                </a:lnTo>
                <a:lnTo>
                  <a:pt x="2079" y="1881"/>
                </a:lnTo>
                <a:lnTo>
                  <a:pt x="2073" y="1877"/>
                </a:lnTo>
                <a:lnTo>
                  <a:pt x="2069" y="1873"/>
                </a:lnTo>
                <a:lnTo>
                  <a:pt x="2065" y="1868"/>
                </a:lnTo>
                <a:lnTo>
                  <a:pt x="2062" y="1862"/>
                </a:lnTo>
                <a:lnTo>
                  <a:pt x="2060" y="1855"/>
                </a:lnTo>
                <a:lnTo>
                  <a:pt x="2060" y="1845"/>
                </a:lnTo>
                <a:lnTo>
                  <a:pt x="2060" y="1836"/>
                </a:lnTo>
                <a:lnTo>
                  <a:pt x="2062" y="1828"/>
                </a:lnTo>
                <a:lnTo>
                  <a:pt x="2066" y="1821"/>
                </a:lnTo>
                <a:lnTo>
                  <a:pt x="2071" y="1817"/>
                </a:lnTo>
                <a:lnTo>
                  <a:pt x="2078" y="1811"/>
                </a:lnTo>
                <a:lnTo>
                  <a:pt x="2086" y="1807"/>
                </a:lnTo>
                <a:lnTo>
                  <a:pt x="2095" y="1805"/>
                </a:lnTo>
                <a:lnTo>
                  <a:pt x="2104" y="1802"/>
                </a:lnTo>
                <a:lnTo>
                  <a:pt x="2115" y="1800"/>
                </a:lnTo>
                <a:lnTo>
                  <a:pt x="2124" y="1796"/>
                </a:lnTo>
                <a:lnTo>
                  <a:pt x="2133" y="1790"/>
                </a:lnTo>
                <a:lnTo>
                  <a:pt x="2141" y="1785"/>
                </a:lnTo>
                <a:lnTo>
                  <a:pt x="2149" y="1779"/>
                </a:lnTo>
                <a:lnTo>
                  <a:pt x="2154" y="1770"/>
                </a:lnTo>
                <a:lnTo>
                  <a:pt x="2158" y="1758"/>
                </a:lnTo>
                <a:lnTo>
                  <a:pt x="2158" y="1743"/>
                </a:lnTo>
                <a:lnTo>
                  <a:pt x="2158" y="1730"/>
                </a:lnTo>
                <a:lnTo>
                  <a:pt x="2156" y="1719"/>
                </a:lnTo>
                <a:lnTo>
                  <a:pt x="2150" y="1709"/>
                </a:lnTo>
                <a:lnTo>
                  <a:pt x="2145" y="1702"/>
                </a:lnTo>
                <a:lnTo>
                  <a:pt x="2140" y="1696"/>
                </a:lnTo>
                <a:lnTo>
                  <a:pt x="2133" y="1692"/>
                </a:lnTo>
                <a:lnTo>
                  <a:pt x="2125" y="1688"/>
                </a:lnTo>
                <a:lnTo>
                  <a:pt x="2119" y="1685"/>
                </a:lnTo>
                <a:close/>
              </a:path>
            </a:pathLst>
          </a:custGeom>
          <a:solidFill>
            <a:srgbClr val="FF003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jimu1</dc:creator>
  <cp:lastModifiedBy>jimu1</cp:lastModifiedBy>
  <cp:revision>143</cp:revision>
  <dcterms:created xsi:type="dcterms:W3CDTF">2011-09-08T04:05:00Z</dcterms:created>
  <dcterms:modified xsi:type="dcterms:W3CDTF">2013-10-27T06:47:50Z</dcterms:modified>
</cp:coreProperties>
</file>